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30275213" cy="42803763"/>
  <p:notesSz cx="6807200" cy="9939338"/>
  <p:defaultTextStyle>
    <a:defPPr>
      <a:defRPr lang="zh-TW"/>
    </a:defPPr>
    <a:lvl1pPr marL="0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9" d="100"/>
          <a:sy n="19" d="100"/>
        </p:scale>
        <p:origin x="-2988" y="-4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69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38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53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9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2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07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81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77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7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0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4F2C-B551-4B72-BA0A-6647E302B58A}" type="datetimeFigureOut">
              <a:rPr lang="zh-TW" altLang="en-US" smtClean="0"/>
              <a:t>2019/4/30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0AEF-FBB2-4B63-8F25-3DFC1B4687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文字方塊 126"/>
          <p:cNvSpPr txBox="1"/>
          <p:nvPr/>
        </p:nvSpPr>
        <p:spPr>
          <a:xfrm>
            <a:off x="18419788" y="4487302"/>
            <a:ext cx="8366393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>
              <a:defRPr sz="12500" b="1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8800" dirty="0">
                <a:solidFill>
                  <a:schemeClr val="accent5">
                    <a:lumMod val="50000"/>
                  </a:schemeClr>
                </a:solidFill>
              </a:rPr>
              <a:t>請</a:t>
            </a:r>
            <a:r>
              <a:rPr lang="zh-TW" altLang="en-US" sz="8800" dirty="0" smtClean="0">
                <a:solidFill>
                  <a:schemeClr val="accent5">
                    <a:lumMod val="50000"/>
                  </a:schemeClr>
                </a:solidFill>
              </a:rPr>
              <a:t>輸入系所名稱</a:t>
            </a:r>
            <a:endParaRPr lang="zh-TW" altLang="en-US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0" name="文字方塊 129"/>
          <p:cNvSpPr txBox="1"/>
          <p:nvPr/>
        </p:nvSpPr>
        <p:spPr>
          <a:xfrm>
            <a:off x="1122305" y="8169836"/>
            <a:ext cx="27138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輔導講座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行前說明會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廠商說明會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媒合情形說明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9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1070786" y="30553896"/>
            <a:ext cx="13769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9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" name="Subtitle 2"/>
          <p:cNvSpPr txBox="1">
            <a:spLocks/>
          </p:cNvSpPr>
          <p:nvPr/>
        </p:nvSpPr>
        <p:spPr bwMode="auto">
          <a:xfrm>
            <a:off x="2079268" y="35941678"/>
            <a:ext cx="7925323" cy="189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  <a:t>輸入你的標題</a:t>
            </a:r>
          </a:p>
          <a:p>
            <a:pPr>
              <a:lnSpc>
                <a:spcPct val="120000"/>
              </a:lnSpc>
              <a:buNone/>
            </a:pP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內容說明</a:t>
            </a:r>
            <a:r>
              <a:rPr lang="zh-CN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。</a:t>
            </a:r>
            <a:endParaRPr lang="en-US" altLang="zh-CN" sz="4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52" name="Subtitle 2"/>
          <p:cNvSpPr txBox="1">
            <a:spLocks/>
          </p:cNvSpPr>
          <p:nvPr/>
        </p:nvSpPr>
        <p:spPr bwMode="auto">
          <a:xfrm>
            <a:off x="11153480" y="35899141"/>
            <a:ext cx="7925323" cy="189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  <a:t>輸入你的標題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內容說明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。</a:t>
            </a:r>
            <a:endParaRPr lang="en-US" altLang="zh-CN" sz="4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53" name="Subtitle 2"/>
          <p:cNvSpPr txBox="1">
            <a:spLocks/>
          </p:cNvSpPr>
          <p:nvPr/>
        </p:nvSpPr>
        <p:spPr bwMode="auto">
          <a:xfrm>
            <a:off x="20335318" y="35941678"/>
            <a:ext cx="7925323" cy="189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  <a:t>輸入你的標題</a:t>
            </a:r>
          </a:p>
          <a:p>
            <a:pPr>
              <a:lnSpc>
                <a:spcPct val="120000"/>
              </a:lnSpc>
              <a:buNone/>
            </a:pP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內容說明</a:t>
            </a:r>
            <a:r>
              <a:rPr lang="zh-CN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。</a:t>
            </a:r>
            <a:endParaRPr lang="en-US" altLang="zh-CN" sz="4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69" name="TextBox 76"/>
          <p:cNvSpPr txBox="1"/>
          <p:nvPr/>
        </p:nvSpPr>
        <p:spPr>
          <a:xfrm>
            <a:off x="1405158" y="10010936"/>
            <a:ext cx="7789568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TextBox 76"/>
          <p:cNvSpPr txBox="1"/>
          <p:nvPr/>
        </p:nvSpPr>
        <p:spPr>
          <a:xfrm>
            <a:off x="1405158" y="20852613"/>
            <a:ext cx="7789568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Subtitle 2"/>
          <p:cNvSpPr txBox="1">
            <a:spLocks/>
          </p:cNvSpPr>
          <p:nvPr/>
        </p:nvSpPr>
        <p:spPr bwMode="auto">
          <a:xfrm>
            <a:off x="1405159" y="10906900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1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72" name="Subtitle 2"/>
          <p:cNvSpPr txBox="1">
            <a:spLocks/>
          </p:cNvSpPr>
          <p:nvPr/>
        </p:nvSpPr>
        <p:spPr bwMode="auto">
          <a:xfrm>
            <a:off x="1420643" y="21807735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2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77" name="TextBox 76"/>
          <p:cNvSpPr txBox="1"/>
          <p:nvPr/>
        </p:nvSpPr>
        <p:spPr>
          <a:xfrm>
            <a:off x="10410529" y="10010936"/>
            <a:ext cx="18111277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9" name="直線接點 178"/>
          <p:cNvCxnSpPr/>
          <p:nvPr/>
        </p:nvCxnSpPr>
        <p:spPr>
          <a:xfrm>
            <a:off x="10004591" y="10047543"/>
            <a:ext cx="0" cy="2004772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矩形 179"/>
          <p:cNvSpPr/>
          <p:nvPr/>
        </p:nvSpPr>
        <p:spPr>
          <a:xfrm>
            <a:off x="14892093" y="231189"/>
            <a:ext cx="1501244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落實教學</a:t>
            </a:r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創新及</a:t>
            </a:r>
            <a:endParaRPr lang="en-US" altLang="zh-TW" sz="12500" b="1" dirty="0" smtClean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強化專業實務能力</a:t>
            </a:r>
            <a:endParaRPr lang="zh-TW" altLang="en-US" sz="12500" b="1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79268" y="32123556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247156" y="32123555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468640" y="32166093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3694" y="16487109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23695" y="26323476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262074" y="26319683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448028" y="26319683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 bwMode="auto">
          <a:xfrm>
            <a:off x="10410529" y="10999010"/>
            <a:ext cx="7926684" cy="28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會議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/</a:t>
            </a: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活動名稱：</a:t>
            </a:r>
            <a:endParaRPr lang="en-US" altLang="zh-TW" sz="44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日期：</a:t>
            </a:r>
            <a:endParaRPr lang="en-US" altLang="zh-TW" sz="44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地點：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640322" y="6600176"/>
            <a:ext cx="792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</a:t>
            </a:r>
            <a:endParaRPr lang="zh-TW" altLang="en-US" sz="9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5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640322" y="5970058"/>
            <a:ext cx="792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實習中</a:t>
            </a:r>
            <a:endParaRPr lang="zh-TW" altLang="en-US" sz="9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76"/>
          <p:cNvSpPr txBox="1">
            <a:spLocks noGrp="1"/>
          </p:cNvSpPr>
          <p:nvPr>
            <p:ph type="title"/>
          </p:nvPr>
        </p:nvSpPr>
        <p:spPr>
          <a:xfrm>
            <a:off x="1523694" y="10010936"/>
            <a:ext cx="7925324" cy="8402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0004591" y="10047543"/>
            <a:ext cx="0" cy="2004772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079268" y="13477319"/>
            <a:ext cx="7369750" cy="86768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10711" y="26375766"/>
            <a:ext cx="7439668" cy="1030183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2079268" y="23849813"/>
            <a:ext cx="7789568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79268" y="7596148"/>
            <a:ext cx="25129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訪視過程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訪視紀錄表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學生日誌呈現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9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0410529" y="10010936"/>
            <a:ext cx="18111277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523694" y="11386370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1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010710" y="25360743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2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0410529" y="10999010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3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419788" y="4170729"/>
            <a:ext cx="8366393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>
              <a:defRPr sz="12500" b="1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8800" dirty="0">
                <a:solidFill>
                  <a:schemeClr val="accent5">
                    <a:lumMod val="50000"/>
                  </a:schemeClr>
                </a:solidFill>
              </a:rPr>
              <a:t>請</a:t>
            </a:r>
            <a:r>
              <a:rPr lang="zh-TW" altLang="en-US" sz="8800" dirty="0" smtClean="0">
                <a:solidFill>
                  <a:schemeClr val="accent5">
                    <a:lumMod val="50000"/>
                  </a:schemeClr>
                </a:solidFill>
              </a:rPr>
              <a:t>輸入系所名稱</a:t>
            </a:r>
            <a:endParaRPr lang="zh-TW" altLang="en-US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892093" y="231189"/>
            <a:ext cx="1501244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落實教學</a:t>
            </a:r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創新及</a:t>
            </a:r>
            <a:endParaRPr lang="en-US" altLang="zh-TW" sz="12500" b="1" dirty="0" smtClean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強化專業實務能力</a:t>
            </a:r>
            <a:endParaRPr lang="zh-TW" altLang="en-US" sz="12500" b="1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3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9268" y="37280113"/>
            <a:ext cx="5436979" cy="29026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  <a:t>輸入你的標題</a:t>
            </a:r>
            <a:b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</a:b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內容說明</a:t>
            </a:r>
            <a:r>
              <a:rPr lang="zh-CN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。</a:t>
            </a:r>
            <a:endParaRPr lang="zh-TW" altLang="en-US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591152" y="5915434"/>
            <a:ext cx="807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96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zh-TW" altLang="en-US" sz="9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1872538" y="30940740"/>
            <a:ext cx="125229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檢討與未來規劃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9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9267" y="33291956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38718" y="33291956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68866" y="33291955"/>
            <a:ext cx="7925323" cy="377558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664468" y="37781026"/>
            <a:ext cx="5436979" cy="290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  <a:t>輸入你的標題</a:t>
            </a:r>
            <a:br>
              <a:rPr lang="zh-CN" altLang="en-US" sz="4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</a:br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內容說明</a:t>
            </a:r>
            <a:r>
              <a:rPr lang="zh-CN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。</a:t>
            </a:r>
            <a:endParaRPr lang="zh-TW" altLang="en-US" sz="4800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1713039" y="37584913"/>
            <a:ext cx="5436979" cy="290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4800" b="1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  <a:t>輸入你的標題</a:t>
            </a:r>
            <a:br>
              <a:rPr lang="zh-CN" altLang="en-US" sz="4800" b="1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rPr>
            </a:br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內容說明</a:t>
            </a:r>
            <a:r>
              <a:rPr lang="zh-CN" altLang="en-US" sz="4800" b="1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。</a:t>
            </a:r>
            <a:endParaRPr lang="zh-TW" altLang="en-US" sz="4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79268" y="7596148"/>
            <a:ext cx="25129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成果展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檢討會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特色案例呈現</a:t>
            </a:r>
            <a:r>
              <a:rPr lang="en-US" altLang="zh-TW" sz="9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9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76"/>
          <p:cNvSpPr txBox="1">
            <a:spLocks/>
          </p:cNvSpPr>
          <p:nvPr/>
        </p:nvSpPr>
        <p:spPr>
          <a:xfrm>
            <a:off x="1523694" y="10010936"/>
            <a:ext cx="7925324" cy="840230"/>
          </a:xfrm>
          <a:prstGeom prst="rect">
            <a:avLst/>
          </a:prstGeom>
          <a:solidFill>
            <a:srgbClr val="43536A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808620" y="21814062"/>
            <a:ext cx="7789568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0410529" y="10010936"/>
            <a:ext cx="18111277" cy="923330"/>
          </a:xfrm>
          <a:prstGeom prst="rect">
            <a:avLst/>
          </a:prstGeom>
          <a:solidFill>
            <a:srgbClr val="4353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CN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0004591" y="10047543"/>
            <a:ext cx="0" cy="2004772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6"/>
          <p:cNvSpPr txBox="1">
            <a:spLocks/>
          </p:cNvSpPr>
          <p:nvPr/>
        </p:nvSpPr>
        <p:spPr>
          <a:xfrm>
            <a:off x="2079268" y="12345310"/>
            <a:ext cx="6706978" cy="8676885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88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6"/>
          <p:cNvSpPr txBox="1">
            <a:spLocks/>
          </p:cNvSpPr>
          <p:nvPr/>
        </p:nvSpPr>
        <p:spPr>
          <a:xfrm>
            <a:off x="2079269" y="24841199"/>
            <a:ext cx="6706978" cy="5943601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8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照片或圖片</a:t>
            </a:r>
            <a:endParaRPr lang="zh-TW" altLang="en-US" sz="8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591152" y="4170729"/>
            <a:ext cx="8366393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>
              <a:defRPr sz="12500" b="1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8800" dirty="0">
                <a:solidFill>
                  <a:schemeClr val="accent5">
                    <a:lumMod val="50000"/>
                  </a:schemeClr>
                </a:solidFill>
              </a:rPr>
              <a:t>請</a:t>
            </a:r>
            <a:r>
              <a:rPr lang="zh-TW" altLang="en-US" sz="8800" dirty="0" smtClean="0">
                <a:solidFill>
                  <a:schemeClr val="accent5">
                    <a:lumMod val="50000"/>
                  </a:schemeClr>
                </a:solidFill>
              </a:rPr>
              <a:t>輸入系所名稱</a:t>
            </a:r>
            <a:endParaRPr lang="zh-TW" altLang="en-US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1523694" y="11386370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1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1872538" y="23561448"/>
            <a:ext cx="7926684" cy="9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內容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rPr>
              <a:t>2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10664468" y="11137772"/>
            <a:ext cx="7926684" cy="28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會議</a:t>
            </a:r>
            <a:r>
              <a:rPr lang="en-US" altLang="zh-TW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/</a:t>
            </a: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活動名稱：</a:t>
            </a:r>
            <a:endParaRPr lang="en-US" altLang="zh-TW" sz="44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日期：</a:t>
            </a:r>
            <a:endParaRPr lang="en-US" altLang="zh-TW" sz="44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rPr>
              <a:t>地點：</a:t>
            </a:r>
            <a:endParaRPr lang="en-US" altLang="zh-CN" sz="44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 Light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892093" y="231189"/>
            <a:ext cx="14611692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落實教學</a:t>
            </a:r>
            <a:r>
              <a:rPr lang="zh-TW" altLang="en-US" sz="12500" b="1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創新及強化</a:t>
            </a:r>
            <a:endParaRPr lang="en-US" altLang="zh-TW" sz="12500" b="1" dirty="0" smtClean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500" b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學生專業實務能力</a:t>
            </a:r>
            <a:endParaRPr lang="zh-TW" altLang="en-US" sz="12500" b="1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219</Words>
  <Application>Microsoft Office PowerPoint</Application>
  <PresentationFormat>自訂</PresentationFormat>
  <Paragraphs>62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標題1</vt:lpstr>
      <vt:lpstr>輸入你的標題 內容說明。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weeyjay</dc:creator>
  <cp:lastModifiedBy>教務處課務組</cp:lastModifiedBy>
  <cp:revision>39</cp:revision>
  <cp:lastPrinted>2019-04-30T06:02:45Z</cp:lastPrinted>
  <dcterms:created xsi:type="dcterms:W3CDTF">2018-08-29T01:29:13Z</dcterms:created>
  <dcterms:modified xsi:type="dcterms:W3CDTF">2019-04-30T06:30:18Z</dcterms:modified>
</cp:coreProperties>
</file>