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handoutMasterIdLst>
    <p:handoutMasterId r:id="rId34"/>
  </p:handoutMasterIdLst>
  <p:sldIdLst>
    <p:sldId id="496" r:id="rId2"/>
    <p:sldId id="413" r:id="rId3"/>
    <p:sldId id="632" r:id="rId4"/>
    <p:sldId id="612" r:id="rId5"/>
    <p:sldId id="615" r:id="rId6"/>
    <p:sldId id="635" r:id="rId7"/>
    <p:sldId id="634" r:id="rId8"/>
    <p:sldId id="595" r:id="rId9"/>
    <p:sldId id="541" r:id="rId10"/>
    <p:sldId id="649" r:id="rId11"/>
    <p:sldId id="622" r:id="rId12"/>
    <p:sldId id="624" r:id="rId13"/>
    <p:sldId id="625" r:id="rId14"/>
    <p:sldId id="626" r:id="rId15"/>
    <p:sldId id="628" r:id="rId16"/>
    <p:sldId id="636" r:id="rId17"/>
    <p:sldId id="582" r:id="rId18"/>
    <p:sldId id="642" r:id="rId19"/>
    <p:sldId id="643" r:id="rId20"/>
    <p:sldId id="592" r:id="rId21"/>
    <p:sldId id="639" r:id="rId22"/>
    <p:sldId id="644" r:id="rId23"/>
    <p:sldId id="637" r:id="rId24"/>
    <p:sldId id="604" r:id="rId25"/>
    <p:sldId id="638" r:id="rId26"/>
    <p:sldId id="607" r:id="rId27"/>
    <p:sldId id="503" r:id="rId28"/>
    <p:sldId id="606" r:id="rId29"/>
    <p:sldId id="646" r:id="rId30"/>
    <p:sldId id="647" r:id="rId31"/>
    <p:sldId id="648" r:id="rId32"/>
  </p:sldIdLst>
  <p:sldSz cx="9144000" cy="6858000" type="screen4x3"/>
  <p:notesSz cx="7053263" cy="9309100"/>
  <p:defaultTextStyle>
    <a:defPPr>
      <a:defRPr lang="th-TH"/>
    </a:defPPr>
    <a:lvl1pPr marL="0" algn="l" defTabSz="914400" rtl="0" eaLnBrk="1" latinLnBrk="0" hangingPunct="1">
      <a:defRPr lang="th-TH" sz="1800" kern="1200">
        <a:solidFill>
          <a:schemeClr val="tx1"/>
        </a:solidFill>
        <a:latin typeface="+mn-lt"/>
        <a:ea typeface="+mn-ea"/>
        <a:cs typeface="+mn-cs"/>
      </a:defRPr>
    </a:lvl1pPr>
    <a:lvl2pPr marL="457200" algn="l" defTabSz="914400" rtl="0" eaLnBrk="1" latinLnBrk="0" hangingPunct="1">
      <a:defRPr lang="th-TH" sz="1800" kern="1200">
        <a:solidFill>
          <a:schemeClr val="tx1"/>
        </a:solidFill>
        <a:latin typeface="+mn-lt"/>
        <a:ea typeface="+mn-ea"/>
        <a:cs typeface="+mn-cs"/>
      </a:defRPr>
    </a:lvl2pPr>
    <a:lvl3pPr marL="914400" algn="l" defTabSz="914400" rtl="0" eaLnBrk="1" latinLnBrk="0" hangingPunct="1">
      <a:defRPr lang="th-TH" sz="1800" kern="1200">
        <a:solidFill>
          <a:schemeClr val="tx1"/>
        </a:solidFill>
        <a:latin typeface="+mn-lt"/>
        <a:ea typeface="+mn-ea"/>
        <a:cs typeface="+mn-cs"/>
      </a:defRPr>
    </a:lvl3pPr>
    <a:lvl4pPr marL="1371600" algn="l" defTabSz="914400" rtl="0" eaLnBrk="1" latinLnBrk="0" hangingPunct="1">
      <a:defRPr lang="th-TH" sz="1800" kern="1200">
        <a:solidFill>
          <a:schemeClr val="tx1"/>
        </a:solidFill>
        <a:latin typeface="+mn-lt"/>
        <a:ea typeface="+mn-ea"/>
        <a:cs typeface="+mn-cs"/>
      </a:defRPr>
    </a:lvl4pPr>
    <a:lvl5pPr marL="1828800" algn="l" defTabSz="914400" rtl="0" eaLnBrk="1" latinLnBrk="0" hangingPunct="1">
      <a:defRPr lang="th-TH" sz="1800" kern="1200">
        <a:solidFill>
          <a:schemeClr val="tx1"/>
        </a:solidFill>
        <a:latin typeface="+mn-lt"/>
        <a:ea typeface="+mn-ea"/>
        <a:cs typeface="+mn-cs"/>
      </a:defRPr>
    </a:lvl5pPr>
    <a:lvl6pPr marL="2286000" algn="l" defTabSz="914400" rtl="0" eaLnBrk="1" latinLnBrk="0" hangingPunct="1">
      <a:defRPr lang="th-TH" sz="1800" kern="1200">
        <a:solidFill>
          <a:schemeClr val="tx1"/>
        </a:solidFill>
        <a:latin typeface="+mn-lt"/>
        <a:ea typeface="+mn-ea"/>
        <a:cs typeface="+mn-cs"/>
      </a:defRPr>
    </a:lvl6pPr>
    <a:lvl7pPr marL="2743200" algn="l" defTabSz="914400" rtl="0" eaLnBrk="1" latinLnBrk="0" hangingPunct="1">
      <a:defRPr lang="th-TH" sz="1800" kern="1200">
        <a:solidFill>
          <a:schemeClr val="tx1"/>
        </a:solidFill>
        <a:latin typeface="+mn-lt"/>
        <a:ea typeface="+mn-ea"/>
        <a:cs typeface="+mn-cs"/>
      </a:defRPr>
    </a:lvl7pPr>
    <a:lvl8pPr marL="3200400" algn="l" defTabSz="914400" rtl="0" eaLnBrk="1" latinLnBrk="0" hangingPunct="1">
      <a:defRPr lang="th-TH" sz="1800" kern="1200">
        <a:solidFill>
          <a:schemeClr val="tx1"/>
        </a:solidFill>
        <a:latin typeface="+mn-lt"/>
        <a:ea typeface="+mn-ea"/>
        <a:cs typeface="+mn-cs"/>
      </a:defRPr>
    </a:lvl8pPr>
    <a:lvl9pPr marL="3657600" algn="l" defTabSz="914400" rtl="0" eaLnBrk="1" latinLnBrk="0" hangingPunct="1">
      <a:defRPr lang="th-TH"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ส่วนเริ่มต้น" id="{779CC93D-E52E-4D84-901B-11D7331DD495}">
          <p14:sldIdLst/>
        </p14:section>
        <p14:section name="ภาพรวมและวัตถุประสงค์" id="{ABA716BF-3A5C-4ADB-94C9-CFEF84EBA240}">
          <p14:sldIdLst>
            <p14:sldId id="496"/>
            <p14:sldId id="413"/>
            <p14:sldId id="632"/>
            <p14:sldId id="612"/>
            <p14:sldId id="615"/>
            <p14:sldId id="635"/>
            <p14:sldId id="634"/>
            <p14:sldId id="595"/>
            <p14:sldId id="541"/>
            <p14:sldId id="649"/>
            <p14:sldId id="622"/>
            <p14:sldId id="624"/>
            <p14:sldId id="625"/>
            <p14:sldId id="626"/>
            <p14:sldId id="628"/>
            <p14:sldId id="636"/>
            <p14:sldId id="582"/>
            <p14:sldId id="642"/>
            <p14:sldId id="643"/>
            <p14:sldId id="592"/>
            <p14:sldId id="639"/>
            <p14:sldId id="644"/>
            <p14:sldId id="637"/>
            <p14:sldId id="604"/>
            <p14:sldId id="638"/>
            <p14:sldId id="607"/>
          </p14:sldIdLst>
        </p14:section>
        <p14:section name="หัวข้อ 1" id="{6D9936A3-3945-4757-BC8B-B5C252D8E036}">
          <p14:sldIdLst>
            <p14:sldId id="503"/>
            <p14:sldId id="606"/>
            <p14:sldId id="646"/>
            <p14:sldId id="647"/>
            <p14:sldId id="648"/>
          </p14:sldIdLst>
        </p14:section>
        <p14:section name="ภาพนิ่งตัวอย่างสำหรับภาพ" id="{BAB3A466-96C9-4230-9978-795378D75699}">
          <p14:sldIdLst/>
        </p14:section>
        <p14:section name="กรณีศึกษา" id="{8C0305C9-B152-4FBA-A789-FE1976D53990}">
          <p14:sldIdLst/>
        </p14:section>
        <p14:section name="บทสรุป" id="{790CEF5B-569A-4C2F-BED5-750B08C0E5AD}">
          <p14:sldIdLst/>
        </p14:section>
        <p14:section name="ภาคผนวก" id="{3F78B471-41DA-46F2-A8E4-97E471896AB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44">
          <p15:clr>
            <a:srgbClr val="A4A3A4"/>
          </p15:clr>
        </p15:guide>
        <p15:guide id="2" pos="221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95730" autoAdjust="0"/>
  </p:normalViewPr>
  <p:slideViewPr>
    <p:cSldViewPr>
      <p:cViewPr varScale="1">
        <p:scale>
          <a:sx n="70" d="100"/>
          <a:sy n="70" d="100"/>
        </p:scale>
        <p:origin x="-1140" y="-108"/>
      </p:cViewPr>
      <p:guideLst>
        <p:guide orient="horz" pos="2160"/>
        <p:guide pos="2880"/>
      </p:guideLst>
    </p:cSldViewPr>
  </p:slideViewPr>
  <p:outlineViewPr>
    <p:cViewPr>
      <p:scale>
        <a:sx n="33" d="100"/>
        <a:sy n="33" d="100"/>
      </p:scale>
      <p:origin x="0" y="5844"/>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932"/>
        <p:guide pos="22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5455"/>
          </a:xfrm>
          <a:prstGeom prst="rect">
            <a:avLst/>
          </a:prstGeom>
        </p:spPr>
        <p:txBody>
          <a:bodyPr vert="horz" lIns="93497" tIns="46749" rIns="93497" bIns="46749" rtlCol="0"/>
          <a:lstStyle>
            <a:lvl1pPr algn="l" latinLnBrk="0">
              <a:defRPr lang="th-TH" sz="1200"/>
            </a:lvl1pPr>
          </a:lstStyle>
          <a:p>
            <a:endParaRPr lang="th-TH" dirty="0"/>
          </a:p>
        </p:txBody>
      </p:sp>
      <p:sp>
        <p:nvSpPr>
          <p:cNvPr id="3" name="Date Placeholder 2"/>
          <p:cNvSpPr>
            <a:spLocks noGrp="1"/>
          </p:cNvSpPr>
          <p:nvPr>
            <p:ph type="dt" sz="quarter" idx="1"/>
          </p:nvPr>
        </p:nvSpPr>
        <p:spPr>
          <a:xfrm>
            <a:off x="3995217" y="1"/>
            <a:ext cx="3056414" cy="465455"/>
          </a:xfrm>
          <a:prstGeom prst="rect">
            <a:avLst/>
          </a:prstGeom>
        </p:spPr>
        <p:txBody>
          <a:bodyPr vert="horz" lIns="93497" tIns="46749" rIns="93497" bIns="46749" rtlCol="0"/>
          <a:lstStyle>
            <a:lvl1pPr algn="r" latinLnBrk="0">
              <a:defRPr lang="th-TH" sz="1200"/>
            </a:lvl1pPr>
          </a:lstStyle>
          <a:p>
            <a:fld id="{D83FDC75-7F73-4A4A-A77C-09AADF00E0EA}" type="datetimeFigureOut">
              <a:rPr lang="th-TH" smtClean="0"/>
              <a:pPr/>
              <a:t>02/06/62</a:t>
            </a:fld>
            <a:endParaRPr lang="th-TH" dirty="0"/>
          </a:p>
        </p:txBody>
      </p:sp>
      <p:sp>
        <p:nvSpPr>
          <p:cNvPr id="4" name="Footer Placeholder 3"/>
          <p:cNvSpPr>
            <a:spLocks noGrp="1"/>
          </p:cNvSpPr>
          <p:nvPr>
            <p:ph type="ftr" sz="quarter" idx="2"/>
          </p:nvPr>
        </p:nvSpPr>
        <p:spPr>
          <a:xfrm>
            <a:off x="0" y="8842031"/>
            <a:ext cx="3056414" cy="465455"/>
          </a:xfrm>
          <a:prstGeom prst="rect">
            <a:avLst/>
          </a:prstGeom>
        </p:spPr>
        <p:txBody>
          <a:bodyPr vert="horz" lIns="93497" tIns="46749" rIns="93497" bIns="46749" rtlCol="0" anchor="b"/>
          <a:lstStyle>
            <a:lvl1pPr algn="l" latinLnBrk="0">
              <a:defRPr lang="th-TH" sz="1200"/>
            </a:lvl1pPr>
          </a:lstStyle>
          <a:p>
            <a:endParaRPr lang="th-TH" dirty="0"/>
          </a:p>
        </p:txBody>
      </p:sp>
      <p:sp>
        <p:nvSpPr>
          <p:cNvPr id="5" name="Slide Number Placeholder 4"/>
          <p:cNvSpPr>
            <a:spLocks noGrp="1"/>
          </p:cNvSpPr>
          <p:nvPr>
            <p:ph type="sldNum" sz="quarter" idx="3"/>
          </p:nvPr>
        </p:nvSpPr>
        <p:spPr>
          <a:xfrm>
            <a:off x="3995217" y="8842031"/>
            <a:ext cx="3056414" cy="465455"/>
          </a:xfrm>
          <a:prstGeom prst="rect">
            <a:avLst/>
          </a:prstGeom>
        </p:spPr>
        <p:txBody>
          <a:bodyPr vert="horz" lIns="93497" tIns="46749" rIns="93497" bIns="46749" rtlCol="0" anchor="b"/>
          <a:lstStyle>
            <a:lvl1pPr algn="r" latinLnBrk="0">
              <a:defRPr lang="th-TH" sz="1200"/>
            </a:lvl1pPr>
          </a:lstStyle>
          <a:p>
            <a:fld id="{459226BF-1F13-42D3-80DC-373E7ADD1EBC}" type="slidenum">
              <a:rPr lang="th-TH" smtClean="0"/>
              <a:pPr/>
              <a:t>‹#›</a:t>
            </a:fld>
            <a:endParaRPr lang="th-TH" dirty="0"/>
          </a:p>
        </p:txBody>
      </p:sp>
    </p:spTree>
    <p:extLst>
      <p:ext uri="{BB962C8B-B14F-4D97-AF65-F5344CB8AC3E}">
        <p14:creationId xmlns:p14="http://schemas.microsoft.com/office/powerpoint/2010/main" val="4178774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5455"/>
          </a:xfrm>
          <a:prstGeom prst="rect">
            <a:avLst/>
          </a:prstGeom>
        </p:spPr>
        <p:txBody>
          <a:bodyPr vert="horz" lIns="93497" tIns="46749" rIns="93497" bIns="46749" rtlCol="0"/>
          <a:lstStyle>
            <a:lvl1pPr algn="l" latinLnBrk="0">
              <a:defRPr lang="th-TH" sz="1200"/>
            </a:lvl1pPr>
          </a:lstStyle>
          <a:p>
            <a:endParaRPr lang="th-TH"/>
          </a:p>
        </p:txBody>
      </p:sp>
      <p:sp>
        <p:nvSpPr>
          <p:cNvPr id="3" name="Date Placeholder 2"/>
          <p:cNvSpPr>
            <a:spLocks noGrp="1"/>
          </p:cNvSpPr>
          <p:nvPr>
            <p:ph type="dt" idx="1"/>
          </p:nvPr>
        </p:nvSpPr>
        <p:spPr>
          <a:xfrm>
            <a:off x="3995217" y="1"/>
            <a:ext cx="3056414" cy="465455"/>
          </a:xfrm>
          <a:prstGeom prst="rect">
            <a:avLst/>
          </a:prstGeom>
        </p:spPr>
        <p:txBody>
          <a:bodyPr vert="horz" lIns="93497" tIns="46749" rIns="93497" bIns="46749" rtlCol="0"/>
          <a:lstStyle>
            <a:lvl1pPr algn="r" latinLnBrk="0">
              <a:defRPr lang="th-TH" sz="1200"/>
            </a:lvl1pPr>
          </a:lstStyle>
          <a:p>
            <a:fld id="{48AEF76B-3757-4A0B-AF93-28494465C1DD}" type="datetimeFigureOut">
              <a:pPr/>
              <a:t>2018/4/18</a:t>
            </a:fld>
            <a:endParaRPr lang="th-TH"/>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th-TH"/>
          </a:p>
        </p:txBody>
      </p:sp>
      <p:sp>
        <p:nvSpPr>
          <p:cNvPr id="5" name="Notes Placeholder 4"/>
          <p:cNvSpPr>
            <a:spLocks noGrp="1"/>
          </p:cNvSpPr>
          <p:nvPr>
            <p:ph type="body" sz="quarter" idx="3"/>
          </p:nvPr>
        </p:nvSpPr>
        <p:spPr>
          <a:xfrm>
            <a:off x="705327" y="4421824"/>
            <a:ext cx="5642610" cy="4189095"/>
          </a:xfrm>
          <a:prstGeom prst="rect">
            <a:avLst/>
          </a:prstGeom>
        </p:spPr>
        <p:txBody>
          <a:bodyPr vert="horz" lIns="93497" tIns="46749" rIns="93497" bIns="46749" rtlCol="0"/>
          <a:lstStyle/>
          <a:p>
            <a:pPr lvl="0"/>
            <a:r>
              <a:rPr lang="th-TH"/>
              <a:t>คลิกเพื่อแก้ไขลักษณะข้อความต้นแบบ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6" name="Footer Placeholder 5"/>
          <p:cNvSpPr>
            <a:spLocks noGrp="1"/>
          </p:cNvSpPr>
          <p:nvPr>
            <p:ph type="ftr" sz="quarter" idx="4"/>
          </p:nvPr>
        </p:nvSpPr>
        <p:spPr>
          <a:xfrm>
            <a:off x="0" y="8842031"/>
            <a:ext cx="3056414" cy="465455"/>
          </a:xfrm>
          <a:prstGeom prst="rect">
            <a:avLst/>
          </a:prstGeom>
        </p:spPr>
        <p:txBody>
          <a:bodyPr vert="horz" lIns="93497" tIns="46749" rIns="93497" bIns="46749" rtlCol="0" anchor="b"/>
          <a:lstStyle>
            <a:lvl1pPr algn="l" latinLnBrk="0">
              <a:defRPr lang="th-TH" sz="1200"/>
            </a:lvl1pPr>
          </a:lstStyle>
          <a:p>
            <a:endParaRPr lang="th-TH"/>
          </a:p>
        </p:txBody>
      </p:sp>
      <p:sp>
        <p:nvSpPr>
          <p:cNvPr id="7" name="Slide Number Placeholder 6"/>
          <p:cNvSpPr>
            <a:spLocks noGrp="1"/>
          </p:cNvSpPr>
          <p:nvPr>
            <p:ph type="sldNum" sz="quarter" idx="5"/>
          </p:nvPr>
        </p:nvSpPr>
        <p:spPr>
          <a:xfrm>
            <a:off x="3995217" y="8842031"/>
            <a:ext cx="3056414" cy="465455"/>
          </a:xfrm>
          <a:prstGeom prst="rect">
            <a:avLst/>
          </a:prstGeom>
        </p:spPr>
        <p:txBody>
          <a:bodyPr vert="horz" lIns="93497" tIns="46749" rIns="93497" bIns="46749" rtlCol="0" anchor="b"/>
          <a:lstStyle>
            <a:lvl1pPr algn="r" latinLnBrk="0">
              <a:defRPr lang="th-TH" sz="1200"/>
            </a:lvl1pPr>
          </a:lstStyle>
          <a:p>
            <a:fld id="{75693FD4-8F83-4EF7-AC3F-0DC0388986B0}" type="slidenum">
              <a:pPr/>
              <a:t>‹#›</a:t>
            </a:fld>
            <a:endParaRPr lang="th-TH"/>
          </a:p>
        </p:txBody>
      </p:sp>
    </p:spTree>
    <p:extLst>
      <p:ext uri="{BB962C8B-B14F-4D97-AF65-F5344CB8AC3E}">
        <p14:creationId xmlns:p14="http://schemas.microsoft.com/office/powerpoint/2010/main" val="3414160008"/>
      </p:ext>
    </p:extLst>
  </p:cSld>
  <p:clrMap bg1="lt1" tx1="dk1" bg2="lt2" tx2="dk2" accent1="accent1" accent2="accent2" accent3="accent3" accent4="accent4" accent5="accent5" accent6="accent6" hlink="hlink" folHlink="folHlink"/>
  <p:notesStyle>
    <a:lvl1pPr marL="0" algn="l" defTabSz="914400" rtl="0" eaLnBrk="1" latinLnBrk="0" hangingPunct="1">
      <a:defRPr lang="th-TH" sz="1200" kern="1200">
        <a:solidFill>
          <a:schemeClr val="tx1"/>
        </a:solidFill>
        <a:latin typeface="+mn-lt"/>
        <a:ea typeface="+mn-ea"/>
        <a:cs typeface="+mn-cs"/>
      </a:defRPr>
    </a:lvl1pPr>
    <a:lvl2pPr marL="457200" algn="l" defTabSz="914400" rtl="0" eaLnBrk="1" latinLnBrk="0" hangingPunct="1">
      <a:defRPr lang="th-TH" sz="1200" kern="1200">
        <a:solidFill>
          <a:schemeClr val="tx1"/>
        </a:solidFill>
        <a:latin typeface="+mn-lt"/>
        <a:ea typeface="+mn-ea"/>
        <a:cs typeface="+mn-cs"/>
      </a:defRPr>
    </a:lvl2pPr>
    <a:lvl3pPr marL="914400" algn="l" defTabSz="914400" rtl="0" eaLnBrk="1" latinLnBrk="0" hangingPunct="1">
      <a:defRPr lang="th-TH" sz="1200" kern="1200">
        <a:solidFill>
          <a:schemeClr val="tx1"/>
        </a:solidFill>
        <a:latin typeface="+mn-lt"/>
        <a:ea typeface="+mn-ea"/>
        <a:cs typeface="+mn-cs"/>
      </a:defRPr>
    </a:lvl3pPr>
    <a:lvl4pPr marL="1371600" algn="l" defTabSz="914400" rtl="0" eaLnBrk="1" latinLnBrk="0" hangingPunct="1">
      <a:defRPr lang="th-TH" sz="1200" kern="1200">
        <a:solidFill>
          <a:schemeClr val="tx1"/>
        </a:solidFill>
        <a:latin typeface="+mn-lt"/>
        <a:ea typeface="+mn-ea"/>
        <a:cs typeface="+mn-cs"/>
      </a:defRPr>
    </a:lvl4pPr>
    <a:lvl5pPr marL="1828800" algn="l" defTabSz="914400" rtl="0" eaLnBrk="1" latinLnBrk="0" hangingPunct="1">
      <a:defRPr lang="th-TH" sz="1200" kern="1200">
        <a:solidFill>
          <a:schemeClr val="tx1"/>
        </a:solidFill>
        <a:latin typeface="+mn-lt"/>
        <a:ea typeface="+mn-ea"/>
        <a:cs typeface="+mn-cs"/>
      </a:defRPr>
    </a:lvl5pPr>
    <a:lvl6pPr marL="2286000" algn="l" defTabSz="914400" rtl="0" eaLnBrk="1" latinLnBrk="0" hangingPunct="1">
      <a:defRPr lang="th-TH" sz="1200" kern="1200">
        <a:solidFill>
          <a:schemeClr val="tx1"/>
        </a:solidFill>
        <a:latin typeface="+mn-lt"/>
        <a:ea typeface="+mn-ea"/>
        <a:cs typeface="+mn-cs"/>
      </a:defRPr>
    </a:lvl6pPr>
    <a:lvl7pPr marL="2743200" algn="l" defTabSz="914400" rtl="0" eaLnBrk="1" latinLnBrk="0" hangingPunct="1">
      <a:defRPr lang="th-TH" sz="1200" kern="1200">
        <a:solidFill>
          <a:schemeClr val="tx1"/>
        </a:solidFill>
        <a:latin typeface="+mn-lt"/>
        <a:ea typeface="+mn-ea"/>
        <a:cs typeface="+mn-cs"/>
      </a:defRPr>
    </a:lvl7pPr>
    <a:lvl8pPr marL="3200400" algn="l" defTabSz="914400" rtl="0" eaLnBrk="1" latinLnBrk="0" hangingPunct="1">
      <a:defRPr lang="th-TH" sz="1200" kern="1200">
        <a:solidFill>
          <a:schemeClr val="tx1"/>
        </a:solidFill>
        <a:latin typeface="+mn-lt"/>
        <a:ea typeface="+mn-ea"/>
        <a:cs typeface="+mn-cs"/>
      </a:defRPr>
    </a:lvl8pPr>
    <a:lvl9pPr marL="3657600" algn="l" defTabSz="914400" rtl="0" eaLnBrk="1" latinLnBrk="0" hangingPunct="1">
      <a:defRPr lang="th-TH"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This research explores the efficiency of data classification technique in the combination of the feature selection methods and the Wrapper method for predicting tourists’ behavior of virtual museum in </a:t>
            </a:r>
            <a:r>
              <a:rPr lang="en-US" sz="1200" dirty="0" err="1" smtClean="0">
                <a:latin typeface="Times New Roman" pitchFamily="18" charset="0"/>
                <a:cs typeface="Times New Roman" pitchFamily="18" charset="0"/>
              </a:rPr>
              <a:t>Chaiya</a:t>
            </a:r>
            <a:r>
              <a:rPr lang="en-US" sz="1200" dirty="0" smtClean="0">
                <a:latin typeface="Times New Roman" pitchFamily="18" charset="0"/>
                <a:cs typeface="Times New Roman" pitchFamily="18" charset="0"/>
              </a:rPr>
              <a:t> National Museum. Significantly</a:t>
            </a:r>
            <a:endParaRPr lang="th-TH" dirty="0" smtClean="0"/>
          </a:p>
          <a:p>
            <a:endParaRPr lang="th-TH" dirty="0"/>
          </a:p>
        </p:txBody>
      </p:sp>
      <p:sp>
        <p:nvSpPr>
          <p:cNvPr id="4" name="Slide Number Placeholder 3"/>
          <p:cNvSpPr>
            <a:spLocks noGrp="1"/>
          </p:cNvSpPr>
          <p:nvPr>
            <p:ph type="sldNum" sz="quarter" idx="10"/>
          </p:nvPr>
        </p:nvSpPr>
        <p:spPr/>
        <p:txBody>
          <a:bodyPr/>
          <a:lstStyle/>
          <a:p>
            <a:fld id="{75693FD4-8F83-4EF7-AC3F-0DC0388986B0}" type="slidenum">
              <a:rPr lang="th-TH" smtClean="0"/>
              <a:pPr/>
              <a:t>1</a:t>
            </a:fld>
            <a:endParaRPr lang="th-TH"/>
          </a:p>
        </p:txBody>
      </p:sp>
    </p:spTree>
    <p:extLst>
      <p:ext uri="{BB962C8B-B14F-4D97-AF65-F5344CB8AC3E}">
        <p14:creationId xmlns:p14="http://schemas.microsoft.com/office/powerpoint/2010/main" val="960112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endParaRPr lang="th-TH" dirty="0"/>
          </a:p>
        </p:txBody>
      </p:sp>
      <p:sp>
        <p:nvSpPr>
          <p:cNvPr id="4" name="Slide Number Placeholder 3"/>
          <p:cNvSpPr>
            <a:spLocks noGrp="1"/>
          </p:cNvSpPr>
          <p:nvPr>
            <p:ph type="sldNum" sz="quarter" idx="10"/>
          </p:nvPr>
        </p:nvSpPr>
        <p:spPr/>
        <p:txBody>
          <a:bodyPr/>
          <a:lstStyle/>
          <a:p>
            <a:fld id="{75693FD4-8F83-4EF7-AC3F-0DC0388986B0}" type="slidenum">
              <a:rPr lang="th-TH" smtClean="0"/>
              <a:pPr/>
              <a:t>12</a:t>
            </a:fld>
            <a:endParaRPr lang="th-TH"/>
          </a:p>
        </p:txBody>
      </p:sp>
    </p:spTree>
    <p:extLst>
      <p:ext uri="{BB962C8B-B14F-4D97-AF65-F5344CB8AC3E}">
        <p14:creationId xmlns:p14="http://schemas.microsoft.com/office/powerpoint/2010/main" val="313875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endParaRPr lang="th-TH" dirty="0"/>
          </a:p>
        </p:txBody>
      </p:sp>
      <p:sp>
        <p:nvSpPr>
          <p:cNvPr id="4" name="Slide Number Placeholder 3"/>
          <p:cNvSpPr>
            <a:spLocks noGrp="1"/>
          </p:cNvSpPr>
          <p:nvPr>
            <p:ph type="sldNum" sz="quarter" idx="10"/>
          </p:nvPr>
        </p:nvSpPr>
        <p:spPr/>
        <p:txBody>
          <a:bodyPr/>
          <a:lstStyle/>
          <a:p>
            <a:fld id="{75693FD4-8F83-4EF7-AC3F-0DC0388986B0}" type="slidenum">
              <a:rPr lang="th-TH" smtClean="0"/>
              <a:pPr/>
              <a:t>13</a:t>
            </a:fld>
            <a:endParaRPr lang="th-TH"/>
          </a:p>
        </p:txBody>
      </p:sp>
    </p:spTree>
    <p:extLst>
      <p:ext uri="{BB962C8B-B14F-4D97-AF65-F5344CB8AC3E}">
        <p14:creationId xmlns:p14="http://schemas.microsoft.com/office/powerpoint/2010/main" val="3138756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endParaRPr lang="th-TH" dirty="0"/>
          </a:p>
        </p:txBody>
      </p:sp>
      <p:sp>
        <p:nvSpPr>
          <p:cNvPr id="4" name="Slide Number Placeholder 3"/>
          <p:cNvSpPr>
            <a:spLocks noGrp="1"/>
          </p:cNvSpPr>
          <p:nvPr>
            <p:ph type="sldNum" sz="quarter" idx="10"/>
          </p:nvPr>
        </p:nvSpPr>
        <p:spPr/>
        <p:txBody>
          <a:bodyPr/>
          <a:lstStyle/>
          <a:p>
            <a:fld id="{75693FD4-8F83-4EF7-AC3F-0DC0388986B0}" type="slidenum">
              <a:rPr lang="th-TH" smtClean="0"/>
              <a:pPr/>
              <a:t>14</a:t>
            </a:fld>
            <a:endParaRPr lang="th-TH"/>
          </a:p>
        </p:txBody>
      </p:sp>
    </p:spTree>
    <p:extLst>
      <p:ext uri="{BB962C8B-B14F-4D97-AF65-F5344CB8AC3E}">
        <p14:creationId xmlns:p14="http://schemas.microsoft.com/office/powerpoint/2010/main" val="3138756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endParaRPr lang="th-TH" dirty="0"/>
          </a:p>
        </p:txBody>
      </p:sp>
      <p:sp>
        <p:nvSpPr>
          <p:cNvPr id="4" name="Slide Number Placeholder 3"/>
          <p:cNvSpPr>
            <a:spLocks noGrp="1"/>
          </p:cNvSpPr>
          <p:nvPr>
            <p:ph type="sldNum" sz="quarter" idx="10"/>
          </p:nvPr>
        </p:nvSpPr>
        <p:spPr/>
        <p:txBody>
          <a:bodyPr/>
          <a:lstStyle/>
          <a:p>
            <a:fld id="{75693FD4-8F83-4EF7-AC3F-0DC0388986B0}" type="slidenum">
              <a:rPr lang="th-TH" smtClean="0"/>
              <a:pPr/>
              <a:t>15</a:t>
            </a:fld>
            <a:endParaRPr lang="th-TH"/>
          </a:p>
        </p:txBody>
      </p:sp>
    </p:spTree>
    <p:extLst>
      <p:ext uri="{BB962C8B-B14F-4D97-AF65-F5344CB8AC3E}">
        <p14:creationId xmlns:p14="http://schemas.microsoft.com/office/powerpoint/2010/main" val="3138756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75693FD4-8F83-4EF7-AC3F-0DC0388986B0}" type="slidenum">
              <a:rPr lang="th-TH" smtClean="0"/>
              <a:pPr/>
              <a:t>16</a:t>
            </a:fld>
            <a:endParaRPr lang="th-TH"/>
          </a:p>
        </p:txBody>
      </p:sp>
    </p:spTree>
    <p:extLst>
      <p:ext uri="{BB962C8B-B14F-4D97-AF65-F5344CB8AC3E}">
        <p14:creationId xmlns:p14="http://schemas.microsoft.com/office/powerpoint/2010/main" val="3890390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75693FD4-8F83-4EF7-AC3F-0DC0388986B0}" type="slidenum">
              <a:rPr lang="th-TH" smtClean="0"/>
              <a:pPr/>
              <a:t>17</a:t>
            </a:fld>
            <a:endParaRPr lang="th-TH"/>
          </a:p>
        </p:txBody>
      </p:sp>
    </p:spTree>
    <p:extLst>
      <p:ext uri="{BB962C8B-B14F-4D97-AF65-F5344CB8AC3E}">
        <p14:creationId xmlns:p14="http://schemas.microsoft.com/office/powerpoint/2010/main" val="3890390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These features</a:t>
            </a:r>
            <a:r>
              <a:rPr lang="th-TH" sz="1200" dirty="0" smtClean="0">
                <a:latin typeface="Times New Roman" pitchFamily="18" charset="0"/>
              </a:rPr>
              <a:t> </a:t>
            </a:r>
            <a:r>
              <a:rPr lang="en-US" sz="1200" dirty="0" smtClean="0">
                <a:latin typeface="Times New Roman" pitchFamily="18" charset="0"/>
                <a:cs typeface="Times New Roman" pitchFamily="18" charset="0"/>
              </a:rPr>
              <a:t>are intended to improve the efficiency of predictive modeling and to provide predictive features that can be quickly processed</a:t>
            </a:r>
            <a:r>
              <a:rPr lang="en-US" sz="1200" dirty="0" smtClean="0">
                <a:latin typeface="Times New Roman" pitchFamily="18" charset="0"/>
              </a:rPr>
              <a:t>, as show in </a:t>
            </a:r>
            <a:r>
              <a:rPr lang="en-US" sz="1200" b="1" dirty="0" smtClean="0">
                <a:latin typeface="Times New Roman" pitchFamily="18" charset="0"/>
              </a:rPr>
              <a:t>Figure.</a:t>
            </a:r>
            <a:endParaRPr lang="en-US" sz="1200" b="1" dirty="0" smtClean="0">
              <a:latin typeface="Times New Roman" pitchFamily="18" charset="0"/>
              <a:cs typeface="Times New Roman" pitchFamily="18" charset="0"/>
            </a:endParaRPr>
          </a:p>
          <a:p>
            <a:endParaRPr lang="th-TH" dirty="0"/>
          </a:p>
        </p:txBody>
      </p:sp>
      <p:sp>
        <p:nvSpPr>
          <p:cNvPr id="4" name="Slide Number Placeholder 3"/>
          <p:cNvSpPr>
            <a:spLocks noGrp="1"/>
          </p:cNvSpPr>
          <p:nvPr>
            <p:ph type="sldNum" sz="quarter" idx="10"/>
          </p:nvPr>
        </p:nvSpPr>
        <p:spPr/>
        <p:txBody>
          <a:bodyPr/>
          <a:lstStyle/>
          <a:p>
            <a:fld id="{75693FD4-8F83-4EF7-AC3F-0DC0388986B0}" type="slidenum">
              <a:rPr smtClean="0">
                <a:solidFill>
                  <a:prstClr val="black"/>
                </a:solidFill>
                <a:cs typeface="Cordia New"/>
              </a:rPr>
              <a:pPr/>
              <a:t>18</a:t>
            </a:fld>
            <a:endParaRPr>
              <a:solidFill>
                <a:prstClr val="black"/>
              </a:solidFill>
              <a:cs typeface="Cordia New"/>
            </a:endParaRPr>
          </a:p>
        </p:txBody>
      </p:sp>
    </p:spTree>
    <p:extLst>
      <p:ext uri="{BB962C8B-B14F-4D97-AF65-F5344CB8AC3E}">
        <p14:creationId xmlns:p14="http://schemas.microsoft.com/office/powerpoint/2010/main" val="2400272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These features</a:t>
            </a:r>
            <a:r>
              <a:rPr lang="th-TH" sz="1200" dirty="0" smtClean="0">
                <a:latin typeface="Times New Roman" pitchFamily="18" charset="0"/>
              </a:rPr>
              <a:t> </a:t>
            </a:r>
            <a:r>
              <a:rPr lang="en-US" sz="1200" dirty="0" smtClean="0">
                <a:latin typeface="Times New Roman" pitchFamily="18" charset="0"/>
                <a:cs typeface="Times New Roman" pitchFamily="18" charset="0"/>
              </a:rPr>
              <a:t>are intended to improve the efficiency of predictive modeling and to provide predictive features that can be quickly processed</a:t>
            </a:r>
            <a:r>
              <a:rPr lang="en-US" sz="1200" dirty="0" smtClean="0">
                <a:latin typeface="Times New Roman" pitchFamily="18" charset="0"/>
              </a:rPr>
              <a:t>, as show in </a:t>
            </a:r>
            <a:r>
              <a:rPr lang="en-US" sz="1200" b="1" dirty="0" smtClean="0">
                <a:latin typeface="Times New Roman" pitchFamily="18" charset="0"/>
              </a:rPr>
              <a:t>Figure.</a:t>
            </a:r>
            <a:endParaRPr lang="en-US" sz="1200" b="1" dirty="0" smtClean="0">
              <a:latin typeface="Times New Roman" pitchFamily="18" charset="0"/>
              <a:cs typeface="Times New Roman" pitchFamily="18" charset="0"/>
            </a:endParaRPr>
          </a:p>
          <a:p>
            <a:endParaRPr lang="th-TH" dirty="0"/>
          </a:p>
        </p:txBody>
      </p:sp>
      <p:sp>
        <p:nvSpPr>
          <p:cNvPr id="4" name="Slide Number Placeholder 3"/>
          <p:cNvSpPr>
            <a:spLocks noGrp="1"/>
          </p:cNvSpPr>
          <p:nvPr>
            <p:ph type="sldNum" sz="quarter" idx="10"/>
          </p:nvPr>
        </p:nvSpPr>
        <p:spPr/>
        <p:txBody>
          <a:bodyPr/>
          <a:lstStyle/>
          <a:p>
            <a:fld id="{75693FD4-8F83-4EF7-AC3F-0DC0388986B0}" type="slidenum">
              <a:rPr smtClean="0">
                <a:solidFill>
                  <a:prstClr val="black"/>
                </a:solidFill>
                <a:cs typeface="Cordia New"/>
              </a:rPr>
              <a:pPr/>
              <a:t>19</a:t>
            </a:fld>
            <a:endParaRPr>
              <a:solidFill>
                <a:prstClr val="black"/>
              </a:solidFill>
              <a:cs typeface="Cordia New"/>
            </a:endParaRPr>
          </a:p>
        </p:txBody>
      </p:sp>
    </p:spTree>
    <p:extLst>
      <p:ext uri="{BB962C8B-B14F-4D97-AF65-F5344CB8AC3E}">
        <p14:creationId xmlns:p14="http://schemas.microsoft.com/office/powerpoint/2010/main" val="2400272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These features</a:t>
            </a:r>
            <a:r>
              <a:rPr lang="th-TH" sz="1200" dirty="0" smtClean="0">
                <a:latin typeface="Times New Roman" pitchFamily="18" charset="0"/>
              </a:rPr>
              <a:t> </a:t>
            </a:r>
            <a:r>
              <a:rPr lang="en-US" sz="1200" dirty="0" smtClean="0">
                <a:latin typeface="Times New Roman" pitchFamily="18" charset="0"/>
                <a:cs typeface="Times New Roman" pitchFamily="18" charset="0"/>
              </a:rPr>
              <a:t>are intended to improve the efficiency of predictive modeling and to provide predictive features that can be quickly processed</a:t>
            </a:r>
            <a:r>
              <a:rPr lang="en-US" sz="1200" dirty="0" smtClean="0">
                <a:latin typeface="Times New Roman" pitchFamily="18" charset="0"/>
              </a:rPr>
              <a:t>, as show in </a:t>
            </a:r>
            <a:r>
              <a:rPr lang="en-US" sz="1200" b="1" dirty="0" smtClean="0">
                <a:latin typeface="Times New Roman" pitchFamily="18" charset="0"/>
              </a:rPr>
              <a:t>Figure.</a:t>
            </a:r>
            <a:endParaRPr lang="en-US" sz="1200" b="1" dirty="0" smtClean="0">
              <a:latin typeface="Times New Roman" pitchFamily="18" charset="0"/>
              <a:cs typeface="Times New Roman" pitchFamily="18" charset="0"/>
            </a:endParaRPr>
          </a:p>
          <a:p>
            <a:endParaRPr lang="th-TH" dirty="0"/>
          </a:p>
        </p:txBody>
      </p:sp>
      <p:sp>
        <p:nvSpPr>
          <p:cNvPr id="4" name="Slide Number Placeholder 3"/>
          <p:cNvSpPr>
            <a:spLocks noGrp="1"/>
          </p:cNvSpPr>
          <p:nvPr>
            <p:ph type="sldNum" sz="quarter" idx="10"/>
          </p:nvPr>
        </p:nvSpPr>
        <p:spPr/>
        <p:txBody>
          <a:bodyPr/>
          <a:lstStyle/>
          <a:p>
            <a:fld id="{75693FD4-8F83-4EF7-AC3F-0DC0388986B0}" type="slidenum">
              <a:rPr smtClean="0">
                <a:solidFill>
                  <a:prstClr val="black"/>
                </a:solidFill>
                <a:cs typeface="Cordia New"/>
              </a:rPr>
              <a:pPr/>
              <a:t>20</a:t>
            </a:fld>
            <a:endParaRPr>
              <a:solidFill>
                <a:prstClr val="black"/>
              </a:solidFill>
              <a:cs typeface="Cordia New"/>
            </a:endParaRPr>
          </a:p>
        </p:txBody>
      </p:sp>
    </p:spTree>
    <p:extLst>
      <p:ext uri="{BB962C8B-B14F-4D97-AF65-F5344CB8AC3E}">
        <p14:creationId xmlns:p14="http://schemas.microsoft.com/office/powerpoint/2010/main" val="2400272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These features</a:t>
            </a:r>
            <a:r>
              <a:rPr lang="th-TH" sz="1200" dirty="0" smtClean="0">
                <a:latin typeface="Times New Roman" pitchFamily="18" charset="0"/>
              </a:rPr>
              <a:t> </a:t>
            </a:r>
            <a:r>
              <a:rPr lang="en-US" sz="1200" dirty="0" smtClean="0">
                <a:latin typeface="Times New Roman" pitchFamily="18" charset="0"/>
                <a:cs typeface="Times New Roman" pitchFamily="18" charset="0"/>
              </a:rPr>
              <a:t>are intended to improve the efficiency of predictive modeling and to provide predictive features that can be quickly processed</a:t>
            </a:r>
            <a:r>
              <a:rPr lang="en-US" sz="1200" dirty="0" smtClean="0">
                <a:latin typeface="Times New Roman" pitchFamily="18" charset="0"/>
              </a:rPr>
              <a:t>, as show in </a:t>
            </a:r>
            <a:r>
              <a:rPr lang="en-US" sz="1200" b="1" dirty="0" smtClean="0">
                <a:latin typeface="Times New Roman" pitchFamily="18" charset="0"/>
              </a:rPr>
              <a:t>Figure.</a:t>
            </a:r>
            <a:endParaRPr lang="en-US" sz="1200" b="1" dirty="0" smtClean="0">
              <a:latin typeface="Times New Roman" pitchFamily="18" charset="0"/>
              <a:cs typeface="Times New Roman" pitchFamily="18" charset="0"/>
            </a:endParaRPr>
          </a:p>
          <a:p>
            <a:endParaRPr lang="th-TH" dirty="0"/>
          </a:p>
        </p:txBody>
      </p:sp>
      <p:sp>
        <p:nvSpPr>
          <p:cNvPr id="4" name="Slide Number Placeholder 3"/>
          <p:cNvSpPr>
            <a:spLocks noGrp="1"/>
          </p:cNvSpPr>
          <p:nvPr>
            <p:ph type="sldNum" sz="quarter" idx="10"/>
          </p:nvPr>
        </p:nvSpPr>
        <p:spPr/>
        <p:txBody>
          <a:bodyPr/>
          <a:lstStyle/>
          <a:p>
            <a:fld id="{75693FD4-8F83-4EF7-AC3F-0DC0388986B0}" type="slidenum">
              <a:rPr smtClean="0">
                <a:solidFill>
                  <a:prstClr val="black"/>
                </a:solidFill>
                <a:cs typeface="Cordia New"/>
              </a:rPr>
              <a:pPr/>
              <a:t>21</a:t>
            </a:fld>
            <a:endParaRPr>
              <a:solidFill>
                <a:prstClr val="black"/>
              </a:solidFill>
              <a:cs typeface="Cordia New"/>
            </a:endParaRPr>
          </a:p>
        </p:txBody>
      </p:sp>
    </p:spTree>
    <p:extLst>
      <p:ext uri="{BB962C8B-B14F-4D97-AF65-F5344CB8AC3E}">
        <p14:creationId xmlns:p14="http://schemas.microsoft.com/office/powerpoint/2010/main" val="2400272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75693FD4-8F83-4EF7-AC3F-0DC0388986B0}" type="slidenum">
              <a:rPr lang="th-TH" smtClean="0"/>
              <a:pPr/>
              <a:t>2</a:t>
            </a:fld>
            <a:endParaRPr lang="th-TH"/>
          </a:p>
        </p:txBody>
      </p:sp>
    </p:spTree>
    <p:extLst>
      <p:ext uri="{BB962C8B-B14F-4D97-AF65-F5344CB8AC3E}">
        <p14:creationId xmlns:p14="http://schemas.microsoft.com/office/powerpoint/2010/main" val="96011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These features</a:t>
            </a:r>
            <a:r>
              <a:rPr lang="th-TH" sz="1200" dirty="0" smtClean="0">
                <a:latin typeface="Times New Roman" pitchFamily="18" charset="0"/>
              </a:rPr>
              <a:t> </a:t>
            </a:r>
            <a:r>
              <a:rPr lang="en-US" sz="1200" dirty="0" smtClean="0">
                <a:latin typeface="Times New Roman" pitchFamily="18" charset="0"/>
                <a:cs typeface="Times New Roman" pitchFamily="18" charset="0"/>
              </a:rPr>
              <a:t>are intended to improve the efficiency of predictive modeling and to provide predictive features that can be quickly processed</a:t>
            </a:r>
            <a:r>
              <a:rPr lang="en-US" sz="1200" dirty="0" smtClean="0">
                <a:latin typeface="Times New Roman" pitchFamily="18" charset="0"/>
              </a:rPr>
              <a:t>, as show in </a:t>
            </a:r>
            <a:r>
              <a:rPr lang="en-US" sz="1200" b="1" dirty="0" smtClean="0">
                <a:latin typeface="Times New Roman" pitchFamily="18" charset="0"/>
              </a:rPr>
              <a:t>Figure.</a:t>
            </a:r>
            <a:endParaRPr lang="en-US" sz="1200" b="1" dirty="0" smtClean="0">
              <a:latin typeface="Times New Roman" pitchFamily="18" charset="0"/>
              <a:cs typeface="Times New Roman" pitchFamily="18" charset="0"/>
            </a:endParaRPr>
          </a:p>
          <a:p>
            <a:endParaRPr lang="th-TH" dirty="0"/>
          </a:p>
        </p:txBody>
      </p:sp>
      <p:sp>
        <p:nvSpPr>
          <p:cNvPr id="4" name="Slide Number Placeholder 3"/>
          <p:cNvSpPr>
            <a:spLocks noGrp="1"/>
          </p:cNvSpPr>
          <p:nvPr>
            <p:ph type="sldNum" sz="quarter" idx="10"/>
          </p:nvPr>
        </p:nvSpPr>
        <p:spPr/>
        <p:txBody>
          <a:bodyPr/>
          <a:lstStyle/>
          <a:p>
            <a:fld id="{75693FD4-8F83-4EF7-AC3F-0DC0388986B0}" type="slidenum">
              <a:rPr smtClean="0">
                <a:solidFill>
                  <a:prstClr val="black"/>
                </a:solidFill>
                <a:cs typeface="Cordia New"/>
              </a:rPr>
              <a:pPr/>
              <a:t>22</a:t>
            </a:fld>
            <a:endParaRPr>
              <a:solidFill>
                <a:prstClr val="black"/>
              </a:solidFill>
              <a:cs typeface="Cordia New"/>
            </a:endParaRPr>
          </a:p>
        </p:txBody>
      </p:sp>
    </p:spTree>
    <p:extLst>
      <p:ext uri="{BB962C8B-B14F-4D97-AF65-F5344CB8AC3E}">
        <p14:creationId xmlns:p14="http://schemas.microsoft.com/office/powerpoint/2010/main" val="2400272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75693FD4-8F83-4EF7-AC3F-0DC0388986B0}" type="slidenum">
              <a:rPr lang="th-TH" smtClean="0"/>
              <a:pPr/>
              <a:t>23</a:t>
            </a:fld>
            <a:endParaRPr lang="th-TH"/>
          </a:p>
        </p:txBody>
      </p:sp>
    </p:spTree>
    <p:extLst>
      <p:ext uri="{BB962C8B-B14F-4D97-AF65-F5344CB8AC3E}">
        <p14:creationId xmlns:p14="http://schemas.microsoft.com/office/powerpoint/2010/main" val="3890390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th-TH" sz="1200" dirty="0" smtClean="0"/>
              <a:t>1 ได้พิพิธภัณฑ์เสมือนต้นแบบของการสร้างพิพิธภัณฑ์เสมือนกับพิพิธภัณฑ์หรือสถานที่อื่นๆ</a:t>
            </a:r>
            <a:endParaRPr lang="en-US" sz="1200" dirty="0" smtClean="0"/>
          </a:p>
          <a:p>
            <a:r>
              <a:rPr lang="th-TH" sz="1200" dirty="0" smtClean="0"/>
              <a:t>2สามารถสร้าง</a:t>
            </a:r>
            <a:r>
              <a:rPr lang="en-US" sz="1200" dirty="0" smtClean="0"/>
              <a:t>model </a:t>
            </a:r>
            <a:r>
              <a:rPr lang="th-TH" sz="1200" dirty="0" smtClean="0"/>
              <a:t>ที่ใช้ในการทำนายพฤติกรรมของนักท่องเที่ยว เพื่อใช้ในการส่งเสริมการท่องเที่ยวพิพิธภัณฑ์แห่งชาติไชยาที่สามารถตอบสนองความต้องการของนักท่องเที่ยว</a:t>
            </a:r>
            <a:endParaRPr lang="en-US" sz="1200" dirty="0" smtClean="0"/>
          </a:p>
          <a:p>
            <a:r>
              <a:rPr lang="th-TH" sz="1200" dirty="0" smtClean="0"/>
              <a:t>3.เพื่อให้รู้ถึงคุณลักษณะของพิพิธภัณฑ์เสมือนที่มีความสัมพันธ์กันจากพฤติกรรมของนักท่องเที่ยว</a:t>
            </a:r>
          </a:p>
          <a:p>
            <a:endParaRPr lang="th-TH" dirty="0"/>
          </a:p>
        </p:txBody>
      </p:sp>
      <p:sp>
        <p:nvSpPr>
          <p:cNvPr id="4" name="Slide Number Placeholder 3"/>
          <p:cNvSpPr>
            <a:spLocks noGrp="1"/>
          </p:cNvSpPr>
          <p:nvPr>
            <p:ph type="sldNum" sz="quarter" idx="10"/>
          </p:nvPr>
        </p:nvSpPr>
        <p:spPr/>
        <p:txBody>
          <a:bodyPr/>
          <a:lstStyle/>
          <a:p>
            <a:fld id="{75693FD4-8F83-4EF7-AC3F-0DC0388986B0}" type="slidenum">
              <a:rPr lang="th-TH" smtClean="0"/>
              <a:pPr/>
              <a:t>24</a:t>
            </a:fld>
            <a:endParaRPr lang="th-TH"/>
          </a:p>
        </p:txBody>
      </p:sp>
    </p:spTree>
    <p:extLst>
      <p:ext uri="{BB962C8B-B14F-4D97-AF65-F5344CB8AC3E}">
        <p14:creationId xmlns:p14="http://schemas.microsoft.com/office/powerpoint/2010/main" val="286749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This research explores the efficiency of data classification technique in the combination of the feature selection methods and the Wrapper method for predicting tourists’ </a:t>
            </a:r>
            <a:r>
              <a:rPr lang="en-GB" sz="1200" dirty="0" err="1" smtClean="0"/>
              <a:t>behavior</a:t>
            </a:r>
            <a:r>
              <a:rPr lang="en-GB" sz="1200" dirty="0" smtClean="0"/>
              <a:t> of virtual museum in </a:t>
            </a:r>
            <a:r>
              <a:rPr lang="en-GB" sz="1200" dirty="0" err="1" smtClean="0"/>
              <a:t>Chaiya</a:t>
            </a:r>
            <a:r>
              <a:rPr lang="en-GB" sz="1200" dirty="0" smtClean="0"/>
              <a:t> National Museum. </a:t>
            </a:r>
          </a:p>
          <a:p>
            <a:endParaRPr lang="th-TH" dirty="0"/>
          </a:p>
        </p:txBody>
      </p:sp>
      <p:sp>
        <p:nvSpPr>
          <p:cNvPr id="4" name="Slide Number Placeholder 3"/>
          <p:cNvSpPr>
            <a:spLocks noGrp="1"/>
          </p:cNvSpPr>
          <p:nvPr>
            <p:ph type="sldNum" sz="quarter" idx="10"/>
          </p:nvPr>
        </p:nvSpPr>
        <p:spPr/>
        <p:txBody>
          <a:bodyPr/>
          <a:lstStyle/>
          <a:p>
            <a:fld id="{75693FD4-8F83-4EF7-AC3F-0DC0388986B0}" type="slidenum">
              <a:rPr lang="th-TH" smtClean="0"/>
              <a:pPr/>
              <a:t>25</a:t>
            </a:fld>
            <a:endParaRPr lang="th-TH"/>
          </a:p>
        </p:txBody>
      </p:sp>
    </p:spTree>
    <p:extLst>
      <p:ext uri="{BB962C8B-B14F-4D97-AF65-F5344CB8AC3E}">
        <p14:creationId xmlns:p14="http://schemas.microsoft.com/office/powerpoint/2010/main" val="3087398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75693FD4-8F83-4EF7-AC3F-0DC0388986B0}" type="slidenum">
              <a:rPr smtClean="0">
                <a:solidFill>
                  <a:prstClr val="black"/>
                </a:solidFill>
                <a:cs typeface="Cordia New"/>
              </a:rPr>
              <a:pPr/>
              <a:t>26</a:t>
            </a:fld>
            <a:endParaRPr>
              <a:solidFill>
                <a:prstClr val="black"/>
              </a:solidFill>
              <a:cs typeface="Cordia New"/>
            </a:endParaRPr>
          </a:p>
        </p:txBody>
      </p:sp>
    </p:spTree>
    <p:extLst>
      <p:ext uri="{BB962C8B-B14F-4D97-AF65-F5344CB8AC3E}">
        <p14:creationId xmlns:p14="http://schemas.microsoft.com/office/powerpoint/2010/main" val="960112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75693FD4-8F83-4EF7-AC3F-0DC0388986B0}" type="slidenum">
              <a:rPr smtClean="0">
                <a:solidFill>
                  <a:prstClr val="black"/>
                </a:solidFill>
                <a:cs typeface="Cordia New"/>
              </a:rPr>
              <a:pPr/>
              <a:t>28</a:t>
            </a:fld>
            <a:endParaRPr>
              <a:solidFill>
                <a:prstClr val="black"/>
              </a:solidFill>
              <a:cs typeface="Cordia New"/>
            </a:endParaRPr>
          </a:p>
        </p:txBody>
      </p:sp>
    </p:spTree>
    <p:extLst>
      <p:ext uri="{BB962C8B-B14F-4D97-AF65-F5344CB8AC3E}">
        <p14:creationId xmlns:p14="http://schemas.microsoft.com/office/powerpoint/2010/main" val="960112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75693FD4-8F83-4EF7-AC3F-0DC0388986B0}" type="slidenum">
              <a:rPr lang="th-TH" smtClean="0"/>
              <a:pPr/>
              <a:t>29</a:t>
            </a:fld>
            <a:endParaRPr lang="th-TH"/>
          </a:p>
        </p:txBody>
      </p:sp>
    </p:spTree>
    <p:extLst>
      <p:ext uri="{BB962C8B-B14F-4D97-AF65-F5344CB8AC3E}">
        <p14:creationId xmlns:p14="http://schemas.microsoft.com/office/powerpoint/2010/main" val="3890390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75693FD4-8F83-4EF7-AC3F-0DC0388986B0}" type="slidenum">
              <a:rPr lang="th-TH" smtClean="0"/>
              <a:pPr/>
              <a:t>30</a:t>
            </a:fld>
            <a:endParaRPr lang="th-TH"/>
          </a:p>
        </p:txBody>
      </p:sp>
    </p:spTree>
    <p:extLst>
      <p:ext uri="{BB962C8B-B14F-4D97-AF65-F5344CB8AC3E}">
        <p14:creationId xmlns:p14="http://schemas.microsoft.com/office/powerpoint/2010/main" val="3890390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75693FD4-8F83-4EF7-AC3F-0DC0388986B0}" type="slidenum">
              <a:rPr lang="th-TH" smtClean="0"/>
              <a:pPr/>
              <a:t>31</a:t>
            </a:fld>
            <a:endParaRPr lang="th-TH"/>
          </a:p>
        </p:txBody>
      </p:sp>
    </p:spTree>
    <p:extLst>
      <p:ext uri="{BB962C8B-B14F-4D97-AF65-F5344CB8AC3E}">
        <p14:creationId xmlns:p14="http://schemas.microsoft.com/office/powerpoint/2010/main" val="3890390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endParaRPr lang="th-TH" dirty="0"/>
          </a:p>
        </p:txBody>
      </p:sp>
      <p:sp>
        <p:nvSpPr>
          <p:cNvPr id="4" name="Slide Number Placeholder 3"/>
          <p:cNvSpPr>
            <a:spLocks noGrp="1"/>
          </p:cNvSpPr>
          <p:nvPr>
            <p:ph type="sldNum" sz="quarter" idx="10"/>
          </p:nvPr>
        </p:nvSpPr>
        <p:spPr/>
        <p:txBody>
          <a:bodyPr/>
          <a:lstStyle/>
          <a:p>
            <a:fld id="{75693FD4-8F83-4EF7-AC3F-0DC0388986B0}" type="slidenum">
              <a:rPr lang="th-TH" smtClean="0"/>
              <a:pPr/>
              <a:t>3</a:t>
            </a:fld>
            <a:endParaRPr lang="th-TH"/>
          </a:p>
        </p:txBody>
      </p:sp>
    </p:spTree>
    <p:extLst>
      <p:ext uri="{BB962C8B-B14F-4D97-AF65-F5344CB8AC3E}">
        <p14:creationId xmlns:p14="http://schemas.microsoft.com/office/powerpoint/2010/main" val="3138756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endParaRPr lang="th-TH" dirty="0"/>
          </a:p>
        </p:txBody>
      </p:sp>
      <p:sp>
        <p:nvSpPr>
          <p:cNvPr id="4" name="Slide Number Placeholder 3"/>
          <p:cNvSpPr>
            <a:spLocks noGrp="1"/>
          </p:cNvSpPr>
          <p:nvPr>
            <p:ph type="sldNum" sz="quarter" idx="10"/>
          </p:nvPr>
        </p:nvSpPr>
        <p:spPr/>
        <p:txBody>
          <a:bodyPr/>
          <a:lstStyle/>
          <a:p>
            <a:fld id="{75693FD4-8F83-4EF7-AC3F-0DC0388986B0}" type="slidenum">
              <a:rPr lang="th-TH" smtClean="0"/>
              <a:pPr/>
              <a:t>4</a:t>
            </a:fld>
            <a:endParaRPr lang="th-TH"/>
          </a:p>
        </p:txBody>
      </p:sp>
    </p:spTree>
    <p:extLst>
      <p:ext uri="{BB962C8B-B14F-4D97-AF65-F5344CB8AC3E}">
        <p14:creationId xmlns:p14="http://schemas.microsoft.com/office/powerpoint/2010/main" val="313875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endParaRPr lang="th-TH" dirty="0"/>
          </a:p>
        </p:txBody>
      </p:sp>
      <p:sp>
        <p:nvSpPr>
          <p:cNvPr id="4" name="Slide Number Placeholder 3"/>
          <p:cNvSpPr>
            <a:spLocks noGrp="1"/>
          </p:cNvSpPr>
          <p:nvPr>
            <p:ph type="sldNum" sz="quarter" idx="10"/>
          </p:nvPr>
        </p:nvSpPr>
        <p:spPr/>
        <p:txBody>
          <a:bodyPr/>
          <a:lstStyle/>
          <a:p>
            <a:fld id="{75693FD4-8F83-4EF7-AC3F-0DC0388986B0}" type="slidenum">
              <a:rPr lang="th-TH" smtClean="0"/>
              <a:pPr/>
              <a:t>5</a:t>
            </a:fld>
            <a:endParaRPr lang="th-TH"/>
          </a:p>
        </p:txBody>
      </p:sp>
    </p:spTree>
    <p:extLst>
      <p:ext uri="{BB962C8B-B14F-4D97-AF65-F5344CB8AC3E}">
        <p14:creationId xmlns:p14="http://schemas.microsoft.com/office/powerpoint/2010/main" val="3138756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75693FD4-8F83-4EF7-AC3F-0DC0388986B0}" type="slidenum">
              <a:rPr lang="th-TH" smtClean="0"/>
              <a:pPr/>
              <a:t>8</a:t>
            </a:fld>
            <a:endParaRPr lang="th-TH"/>
          </a:p>
        </p:txBody>
      </p:sp>
    </p:spTree>
    <p:extLst>
      <p:ext uri="{BB962C8B-B14F-4D97-AF65-F5344CB8AC3E}">
        <p14:creationId xmlns:p14="http://schemas.microsoft.com/office/powerpoint/2010/main" val="815734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75693FD4-8F83-4EF7-AC3F-0DC0388986B0}" type="slidenum">
              <a:rPr lang="th-TH" smtClean="0"/>
              <a:pPr/>
              <a:t>9</a:t>
            </a:fld>
            <a:endParaRPr lang="th-TH"/>
          </a:p>
        </p:txBody>
      </p:sp>
    </p:spTree>
    <p:extLst>
      <p:ext uri="{BB962C8B-B14F-4D97-AF65-F5344CB8AC3E}">
        <p14:creationId xmlns:p14="http://schemas.microsoft.com/office/powerpoint/2010/main" val="3890390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endParaRPr lang="th-TH" dirty="0"/>
          </a:p>
        </p:txBody>
      </p:sp>
      <p:sp>
        <p:nvSpPr>
          <p:cNvPr id="4" name="Slide Number Placeholder 3"/>
          <p:cNvSpPr>
            <a:spLocks noGrp="1"/>
          </p:cNvSpPr>
          <p:nvPr>
            <p:ph type="sldNum" sz="quarter" idx="10"/>
          </p:nvPr>
        </p:nvSpPr>
        <p:spPr/>
        <p:txBody>
          <a:bodyPr/>
          <a:lstStyle/>
          <a:p>
            <a:fld id="{75693FD4-8F83-4EF7-AC3F-0DC0388986B0}" type="slidenum">
              <a:rPr smtClean="0">
                <a:solidFill>
                  <a:prstClr val="black"/>
                </a:solidFill>
                <a:cs typeface="Cordia New"/>
              </a:rPr>
              <a:pPr/>
              <a:t>10</a:t>
            </a:fld>
            <a:endParaRPr>
              <a:solidFill>
                <a:prstClr val="black"/>
              </a:solidFill>
              <a:cs typeface="Cordia New"/>
            </a:endParaRPr>
          </a:p>
        </p:txBody>
      </p:sp>
    </p:spTree>
    <p:extLst>
      <p:ext uri="{BB962C8B-B14F-4D97-AF65-F5344CB8AC3E}">
        <p14:creationId xmlns:p14="http://schemas.microsoft.com/office/powerpoint/2010/main" val="3138756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75693FD4-8F83-4EF7-AC3F-0DC0388986B0}" type="slidenum">
              <a:rPr smtClean="0">
                <a:solidFill>
                  <a:prstClr val="black"/>
                </a:solidFill>
                <a:cs typeface="Cordia New"/>
              </a:rPr>
              <a:pPr/>
              <a:t>11</a:t>
            </a:fld>
            <a:endParaRPr>
              <a:solidFill>
                <a:prstClr val="black"/>
              </a:solidFill>
              <a:cs typeface="Cordia New"/>
            </a:endParaRPr>
          </a:p>
        </p:txBody>
      </p:sp>
    </p:spTree>
    <p:extLst>
      <p:ext uri="{BB962C8B-B14F-4D97-AF65-F5344CB8AC3E}">
        <p14:creationId xmlns:p14="http://schemas.microsoft.com/office/powerpoint/2010/main" val="3890390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ภาพนิ่งชื่อเรื่อง">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th-TH" b="1" cap="small" baseline="0">
                <a:solidFill>
                  <a:srgbClr val="003300"/>
                </a:solidFill>
              </a:defRPr>
            </a:lvl1pPr>
          </a:lstStyle>
          <a:p>
            <a:r>
              <a:rPr kumimoji="0" lang="th-TH"/>
              <a:t>คลิกเพื่อแก้ไขลักษณะชื่อเรื่องต้นแบบ</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th-TH" sz="2000" b="0">
                <a:solidFill>
                  <a:schemeClr val="tx1"/>
                </a:solidFill>
                <a:latin typeface="Georgia" pitchFamily="18" charset="0"/>
              </a:defRPr>
            </a:lvl1pPr>
            <a:lvl2pPr marL="457200" indent="0" algn="ctr" eaLnBrk="1" latinLnBrk="0" hangingPunct="1">
              <a:buNone/>
              <a:defRPr kumimoji="0" lang="th-TH">
                <a:solidFill>
                  <a:schemeClr val="tx1">
                    <a:tint val="75000"/>
                  </a:schemeClr>
                </a:solidFill>
              </a:defRPr>
            </a:lvl2pPr>
            <a:lvl3pPr marL="914400" indent="0" algn="ctr" eaLnBrk="1" latinLnBrk="0" hangingPunct="1">
              <a:buNone/>
              <a:defRPr kumimoji="0" lang="th-TH">
                <a:solidFill>
                  <a:schemeClr val="tx1">
                    <a:tint val="75000"/>
                  </a:schemeClr>
                </a:solidFill>
              </a:defRPr>
            </a:lvl3pPr>
            <a:lvl4pPr marL="1371600" indent="0" algn="ctr" eaLnBrk="1" latinLnBrk="0" hangingPunct="1">
              <a:buNone/>
              <a:defRPr kumimoji="0" lang="th-TH">
                <a:solidFill>
                  <a:schemeClr val="tx1">
                    <a:tint val="75000"/>
                  </a:schemeClr>
                </a:solidFill>
              </a:defRPr>
            </a:lvl4pPr>
            <a:lvl5pPr marL="1828800" indent="0" algn="ctr" eaLnBrk="1" latinLnBrk="0" hangingPunct="1">
              <a:buNone/>
              <a:defRPr kumimoji="0" lang="th-TH">
                <a:solidFill>
                  <a:schemeClr val="tx1">
                    <a:tint val="75000"/>
                  </a:schemeClr>
                </a:solidFill>
              </a:defRPr>
            </a:lvl5pPr>
            <a:lvl6pPr marL="2286000" indent="0" algn="ctr" eaLnBrk="1" latinLnBrk="0" hangingPunct="1">
              <a:buNone/>
              <a:defRPr kumimoji="0" lang="th-TH">
                <a:solidFill>
                  <a:schemeClr val="tx1">
                    <a:tint val="75000"/>
                  </a:schemeClr>
                </a:solidFill>
              </a:defRPr>
            </a:lvl6pPr>
            <a:lvl7pPr marL="2743200" indent="0" algn="ctr" eaLnBrk="1" latinLnBrk="0" hangingPunct="1">
              <a:buNone/>
              <a:defRPr kumimoji="0" lang="th-TH">
                <a:solidFill>
                  <a:schemeClr val="tx1">
                    <a:tint val="75000"/>
                  </a:schemeClr>
                </a:solidFill>
              </a:defRPr>
            </a:lvl7pPr>
            <a:lvl8pPr marL="3200400" indent="0" algn="ctr" eaLnBrk="1" latinLnBrk="0" hangingPunct="1">
              <a:buNone/>
              <a:defRPr kumimoji="0" lang="th-TH">
                <a:solidFill>
                  <a:schemeClr val="tx1">
                    <a:tint val="75000"/>
                  </a:schemeClr>
                </a:solidFill>
              </a:defRPr>
            </a:lvl8pPr>
            <a:lvl9pPr marL="3657600" indent="0" algn="ctr" eaLnBrk="1" latinLnBrk="0" hangingPunct="1">
              <a:buNone/>
              <a:defRPr kumimoji="0" lang="th-TH">
                <a:solidFill>
                  <a:schemeClr val="tx1">
                    <a:tint val="75000"/>
                  </a:schemeClr>
                </a:solidFill>
              </a:defRPr>
            </a:lvl9pPr>
          </a:lstStyle>
          <a:p>
            <a:pPr eaLnBrk="1" latinLnBrk="0" hangingPunct="1"/>
            <a:r>
              <a:rPr lang="th-TH" smtClean="0"/>
              <a:t>คลิกเพื่อแก้ไขลักษณะชื่อเรื่องรองต้นแบบ</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th-TH" sz="2000" baseline="0"/>
            </a:lvl1pPr>
          </a:lstStyle>
          <a:p>
            <a:r>
              <a:rPr kumimoji="0" lang="th-TH"/>
              <a:t>โลโก้บริษัท</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h-TH" smtClean="0"/>
              <a:t>คลิกเพื่อแก้ไขลักษณะชื่อเรื่องต้นแบบ</a:t>
            </a:r>
            <a:endParaRPr/>
          </a:p>
        </p:txBody>
      </p:sp>
      <p:sp>
        <p:nvSpPr>
          <p:cNvPr id="3" name="Date Placeholder 2"/>
          <p:cNvSpPr>
            <a:spLocks noGrp="1"/>
          </p:cNvSpPr>
          <p:nvPr>
            <p:ph type="dt" sz="half" idx="10"/>
          </p:nvPr>
        </p:nvSpPr>
        <p:spPr/>
        <p:txBody>
          <a:bodyPr/>
          <a:lstStyle/>
          <a:p>
            <a:r>
              <a:rPr lang="th-TH" smtClean="0"/>
              <a:t>12/17/2009</a:t>
            </a:r>
            <a:endParaRPr kumimoji="0" lang="th-TH"/>
          </a:p>
        </p:txBody>
      </p:sp>
      <p:sp>
        <p:nvSpPr>
          <p:cNvPr id="4" name="Footer Placeholder 3"/>
          <p:cNvSpPr>
            <a:spLocks noGrp="1"/>
          </p:cNvSpPr>
          <p:nvPr>
            <p:ph type="ftr" sz="quarter" idx="11"/>
          </p:nvPr>
        </p:nvSpPr>
        <p:spPr/>
        <p:txBody>
          <a:bodyPr/>
          <a:lstStyle/>
          <a:p>
            <a:endParaRPr kumimoji="0" lang="th-TH"/>
          </a:p>
        </p:txBody>
      </p:sp>
      <p:sp>
        <p:nvSpPr>
          <p:cNvPr id="5" name="Slide Number Placeholder 4"/>
          <p:cNvSpPr>
            <a:spLocks noGrp="1"/>
          </p:cNvSpPr>
          <p:nvPr>
            <p:ph type="sldNum" sz="quarter" idx="12"/>
          </p:nvPr>
        </p:nvSpPr>
        <p:spPr/>
        <p:txBody>
          <a:bodyPr/>
          <a:lstStyle/>
          <a:p>
            <a:fld id="{33D6E5A2-EC83-451F-A719-9AC1370DD5CF}" type="slidenum">
              <a:pPr/>
              <a:t>‹#›</a:t>
            </a:fld>
            <a:endParaRPr kumimoji="0" lang="th-TH"/>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th-TH" smtClean="0"/>
              <a:t>12/17/2009</a:t>
            </a:r>
            <a:endParaRPr kumimoji="0" lang="th-TH"/>
          </a:p>
        </p:txBody>
      </p:sp>
      <p:sp>
        <p:nvSpPr>
          <p:cNvPr id="3" name="Footer Placeholder 2"/>
          <p:cNvSpPr>
            <a:spLocks noGrp="1"/>
          </p:cNvSpPr>
          <p:nvPr>
            <p:ph type="ftr" sz="quarter" idx="11"/>
          </p:nvPr>
        </p:nvSpPr>
        <p:spPr/>
        <p:txBody>
          <a:bodyPr/>
          <a:lstStyle/>
          <a:p>
            <a:endParaRPr kumimoji="0" lang="th-TH"/>
          </a:p>
        </p:txBody>
      </p:sp>
      <p:sp>
        <p:nvSpPr>
          <p:cNvPr id="4" name="Slide Number Placeholder 3"/>
          <p:cNvSpPr>
            <a:spLocks noGrp="1"/>
          </p:cNvSpPr>
          <p:nvPr>
            <p:ph type="sldNum" sz="quarter" idx="12"/>
          </p:nvPr>
        </p:nvSpPr>
        <p:spPr/>
        <p:txBody>
          <a:bodyPr/>
          <a:lstStyle/>
          <a:p>
            <a:fld id="{33D6E5A2-EC83-451F-A719-9AC1370DD5CF}" type="slidenum">
              <a:pPr/>
              <a:t>‹#›</a:t>
            </a:fld>
            <a:endParaRPr kumimoji="0" lang="th-TH"/>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พื้นหลังเท่านั้น">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r>
              <a:rPr lang="th-TH" smtClean="0"/>
              <a:t>12/17/2009</a:t>
            </a:r>
            <a:endParaRPr kumimoji="0" lang="th-TH"/>
          </a:p>
        </p:txBody>
      </p:sp>
      <p:sp>
        <p:nvSpPr>
          <p:cNvPr id="4" name="Footer Placeholder 4"/>
          <p:cNvSpPr>
            <a:spLocks noGrp="1"/>
          </p:cNvSpPr>
          <p:nvPr>
            <p:ph type="ftr" sz="quarter" idx="11"/>
          </p:nvPr>
        </p:nvSpPr>
        <p:spPr>
          <a:xfrm>
            <a:off x="3352800" y="6356350"/>
            <a:ext cx="2895600" cy="365125"/>
          </a:xfrm>
        </p:spPr>
        <p:txBody>
          <a:bodyPr/>
          <a:lstStyle/>
          <a:p>
            <a:endParaRPr kumimoji="0" lang="th-TH"/>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a:t>
            </a:fld>
            <a:endParaRPr kumimoji="0" lang="th-TH"/>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ส่วนหัวของส่วน">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th-TH" sz="4000" b="1" cap="small" baseline="0">
                <a:solidFill>
                  <a:srgbClr val="003300"/>
                </a:solidFill>
              </a:defRPr>
            </a:lvl1pPr>
          </a:lstStyle>
          <a:p>
            <a:r>
              <a:rPr kumimoji="0" lang="th-TH"/>
              <a:t>คลิกเพื่อแก้ไขลักษณะชื่อเรื่องต้นแบบ</a:t>
            </a:r>
          </a:p>
        </p:txBody>
      </p:sp>
      <p:sp>
        <p:nvSpPr>
          <p:cNvPr id="4" name="Date Placeholder 3"/>
          <p:cNvSpPr>
            <a:spLocks noGrp="1"/>
          </p:cNvSpPr>
          <p:nvPr>
            <p:ph type="dt" sz="half" idx="10"/>
          </p:nvPr>
        </p:nvSpPr>
        <p:spPr/>
        <p:txBody>
          <a:bodyPr/>
          <a:lstStyle/>
          <a:p>
            <a:r>
              <a:rPr lang="th-TH" smtClean="0"/>
              <a:t>12/17/2009</a:t>
            </a:r>
            <a:endParaRPr kumimoji="0" lang="th-TH"/>
          </a:p>
        </p:txBody>
      </p:sp>
      <p:sp>
        <p:nvSpPr>
          <p:cNvPr id="5" name="Footer Placeholder 4"/>
          <p:cNvSpPr>
            <a:spLocks noGrp="1"/>
          </p:cNvSpPr>
          <p:nvPr>
            <p:ph type="ftr" sz="quarter" idx="11"/>
          </p:nvPr>
        </p:nvSpPr>
        <p:spPr/>
        <p:txBody>
          <a:bodyPr/>
          <a:lstStyle/>
          <a:p>
            <a:endParaRPr kumimoji="0" lang="th-TH"/>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th-TH"/>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th-TH" sz="1800"/>
            </a:lvl1pPr>
          </a:lstStyle>
          <a:p>
            <a:r>
              <a:rPr kumimoji="0" lang="th-TH"/>
              <a:t>โลโก้บริษัท</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ชื่อเรื่องและเนื้อหา">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th-TH"/>
            </a:lvl1pPr>
          </a:lstStyle>
          <a:p>
            <a:r>
              <a:rPr kumimoji="0" lang="th-TH"/>
              <a:t>คลิกเพื่อแก้ไขลักษณะชื่อเรื่องต้นแบบ</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th-TH" sz="3200">
                <a:latin typeface="+mn-lt"/>
              </a:defRPr>
            </a:lvl1pPr>
            <a:lvl2pPr eaLnBrk="1" latinLnBrk="0" hangingPunct="1">
              <a:defRPr kumimoji="0" lang="th-TH" sz="2800">
                <a:latin typeface="+mn-lt"/>
              </a:defRPr>
            </a:lvl2pPr>
            <a:lvl3pPr eaLnBrk="1" latinLnBrk="0" hangingPunct="1">
              <a:defRPr kumimoji="0" lang="th-TH" sz="2400">
                <a:latin typeface="+mn-lt"/>
              </a:defRPr>
            </a:lvl3pPr>
            <a:lvl4pPr eaLnBrk="1" latinLnBrk="0" hangingPunct="1">
              <a:defRPr kumimoji="0" lang="th-TH" sz="2400">
                <a:latin typeface="+mn-lt"/>
              </a:defRPr>
            </a:lvl4pPr>
            <a:lvl5pPr eaLnBrk="1" latinLnBrk="0" hangingPunct="1">
              <a:defRPr kumimoji="0" lang="th-TH" sz="2400">
                <a:latin typeface="+mn-lt"/>
              </a:defRPr>
            </a:lvl5pPr>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a:p>
        </p:txBody>
      </p:sp>
      <p:sp>
        <p:nvSpPr>
          <p:cNvPr id="4" name="Date Placeholder 3"/>
          <p:cNvSpPr>
            <a:spLocks noGrp="1"/>
          </p:cNvSpPr>
          <p:nvPr>
            <p:ph type="dt" sz="half" idx="10"/>
          </p:nvPr>
        </p:nvSpPr>
        <p:spPr/>
        <p:txBody>
          <a:bodyPr/>
          <a:lstStyle/>
          <a:p>
            <a:r>
              <a:rPr lang="th-TH" smtClean="0"/>
              <a:t>12/17/2009</a:t>
            </a:r>
            <a:endParaRPr kumimoji="0" lang="th-TH"/>
          </a:p>
        </p:txBody>
      </p:sp>
      <p:sp>
        <p:nvSpPr>
          <p:cNvPr id="5" name="Footer Placeholder 4"/>
          <p:cNvSpPr>
            <a:spLocks noGrp="1"/>
          </p:cNvSpPr>
          <p:nvPr>
            <p:ph type="ftr" sz="quarter" idx="11"/>
          </p:nvPr>
        </p:nvSpPr>
        <p:spPr/>
        <p:txBody>
          <a:bodyPr/>
          <a:lstStyle/>
          <a:p>
            <a:endParaRPr kumimoji="0" lang="th-TH"/>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a:t>
            </a:fld>
            <a:endParaRPr kumimoji="0" lang="th-TH"/>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h-TH" smtClean="0"/>
              <a:t>คลิกเพื่อแก้ไขลักษณะชื่อเรื่องต้นแบบ</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th-TH" sz="2800"/>
            </a:lvl1pPr>
            <a:lvl2pPr eaLnBrk="1" latinLnBrk="0" hangingPunct="1">
              <a:defRPr kumimoji="0" lang="th-TH" sz="2400"/>
            </a:lvl2pPr>
            <a:lvl3pPr eaLnBrk="1" latinLnBrk="0" hangingPunct="1">
              <a:defRPr kumimoji="0" lang="th-TH" sz="2000"/>
            </a:lvl3pPr>
            <a:lvl4pPr eaLnBrk="1" latinLnBrk="0" hangingPunct="1">
              <a:defRPr kumimoji="0" lang="th-TH" sz="1800"/>
            </a:lvl4pPr>
            <a:lvl5pPr eaLnBrk="1" latinLnBrk="0" hangingPunct="1">
              <a:defRPr kumimoji="0" lang="th-TH" sz="1800"/>
            </a:lvl5pPr>
            <a:lvl6pPr eaLnBrk="1" latinLnBrk="0" hangingPunct="1">
              <a:defRPr kumimoji="0" lang="th-TH" sz="1800"/>
            </a:lvl6pPr>
            <a:lvl7pPr eaLnBrk="1" latinLnBrk="0" hangingPunct="1">
              <a:defRPr kumimoji="0" lang="th-TH" sz="1800"/>
            </a:lvl7pPr>
            <a:lvl8pPr eaLnBrk="1" latinLnBrk="0" hangingPunct="1">
              <a:defRPr kumimoji="0" lang="th-TH" sz="1800"/>
            </a:lvl8pPr>
            <a:lvl9pPr eaLnBrk="1" latinLnBrk="0" hangingPunct="1">
              <a:defRPr kumimoji="0" lang="th-TH" sz="1800"/>
            </a:lvl9pPr>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th-TH" sz="2800"/>
            </a:lvl1pPr>
            <a:lvl2pPr eaLnBrk="1" latinLnBrk="0" hangingPunct="1">
              <a:defRPr kumimoji="0" lang="th-TH" sz="2400"/>
            </a:lvl2pPr>
            <a:lvl3pPr eaLnBrk="1" latinLnBrk="0" hangingPunct="1">
              <a:defRPr kumimoji="0" lang="th-TH" sz="2000"/>
            </a:lvl3pPr>
            <a:lvl4pPr eaLnBrk="1" latinLnBrk="0" hangingPunct="1">
              <a:defRPr kumimoji="0" lang="th-TH" sz="1800"/>
            </a:lvl4pPr>
            <a:lvl5pPr eaLnBrk="1" latinLnBrk="0" hangingPunct="1">
              <a:defRPr kumimoji="0" lang="th-TH" sz="1800"/>
            </a:lvl5pPr>
            <a:lvl6pPr eaLnBrk="1" latinLnBrk="0" hangingPunct="1">
              <a:defRPr kumimoji="0" lang="th-TH" sz="1800"/>
            </a:lvl6pPr>
            <a:lvl7pPr eaLnBrk="1" latinLnBrk="0" hangingPunct="1">
              <a:defRPr kumimoji="0" lang="th-TH" sz="1800"/>
            </a:lvl7pPr>
            <a:lvl8pPr eaLnBrk="1" latinLnBrk="0" hangingPunct="1">
              <a:defRPr kumimoji="0" lang="th-TH" sz="1800"/>
            </a:lvl8pPr>
            <a:lvl9pPr eaLnBrk="1" latinLnBrk="0" hangingPunct="1">
              <a:defRPr kumimoji="0" lang="th-TH" sz="1800"/>
            </a:lvl9pPr>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a:p>
        </p:txBody>
      </p:sp>
      <p:sp>
        <p:nvSpPr>
          <p:cNvPr id="5" name="Date Placeholder 4"/>
          <p:cNvSpPr>
            <a:spLocks noGrp="1"/>
          </p:cNvSpPr>
          <p:nvPr>
            <p:ph type="dt" sz="half" idx="10"/>
          </p:nvPr>
        </p:nvSpPr>
        <p:spPr/>
        <p:txBody>
          <a:bodyPr/>
          <a:lstStyle/>
          <a:p>
            <a:r>
              <a:rPr lang="th-TH" smtClean="0"/>
              <a:t>12/17/2009</a:t>
            </a:r>
            <a:endParaRPr kumimoji="0" lang="th-TH"/>
          </a:p>
        </p:txBody>
      </p:sp>
      <p:sp>
        <p:nvSpPr>
          <p:cNvPr id="6" name="Footer Placeholder 5"/>
          <p:cNvSpPr>
            <a:spLocks noGrp="1"/>
          </p:cNvSpPr>
          <p:nvPr>
            <p:ph type="ftr" sz="quarter" idx="11"/>
          </p:nvPr>
        </p:nvSpPr>
        <p:spPr/>
        <p:txBody>
          <a:bodyPr/>
          <a:lstStyle/>
          <a:p>
            <a:endParaRPr kumimoji="0" lang="th-TH"/>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th-TH"/>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th-TH"/>
            </a:lvl1pPr>
          </a:lstStyle>
          <a:p>
            <a:pPr eaLnBrk="1" latinLnBrk="0" hangingPunct="1"/>
            <a:r>
              <a:rPr lang="th-TH" smtClean="0"/>
              <a:t>คลิกเพื่อแก้ไขลักษณะชื่อเรื่องต้นแบบ</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th-TH" sz="2400" b="1"/>
            </a:lvl1pPr>
            <a:lvl2pPr marL="457200" indent="0" eaLnBrk="1" latinLnBrk="0" hangingPunct="1">
              <a:buNone/>
              <a:defRPr kumimoji="0" lang="th-TH" sz="2000" b="1"/>
            </a:lvl2pPr>
            <a:lvl3pPr marL="914400" indent="0" eaLnBrk="1" latinLnBrk="0" hangingPunct="1">
              <a:buNone/>
              <a:defRPr kumimoji="0" lang="th-TH" sz="1800" b="1"/>
            </a:lvl3pPr>
            <a:lvl4pPr marL="1371600" indent="0" eaLnBrk="1" latinLnBrk="0" hangingPunct="1">
              <a:buNone/>
              <a:defRPr kumimoji="0" lang="th-TH" sz="1600" b="1"/>
            </a:lvl4pPr>
            <a:lvl5pPr marL="1828800" indent="0" eaLnBrk="1" latinLnBrk="0" hangingPunct="1">
              <a:buNone/>
              <a:defRPr kumimoji="0" lang="th-TH" sz="1600" b="1"/>
            </a:lvl5pPr>
            <a:lvl6pPr marL="2286000" indent="0" eaLnBrk="1" latinLnBrk="0" hangingPunct="1">
              <a:buNone/>
              <a:defRPr kumimoji="0" lang="th-TH" sz="1600" b="1"/>
            </a:lvl6pPr>
            <a:lvl7pPr marL="2743200" indent="0" eaLnBrk="1" latinLnBrk="0" hangingPunct="1">
              <a:buNone/>
              <a:defRPr kumimoji="0" lang="th-TH" sz="1600" b="1"/>
            </a:lvl7pPr>
            <a:lvl8pPr marL="3200400" indent="0" eaLnBrk="1" latinLnBrk="0" hangingPunct="1">
              <a:buNone/>
              <a:defRPr kumimoji="0" lang="th-TH" sz="1600" b="1"/>
            </a:lvl8pPr>
            <a:lvl9pPr marL="3657600" indent="0" eaLnBrk="1" latinLnBrk="0" hangingPunct="1">
              <a:buNone/>
              <a:defRPr kumimoji="0" lang="th-TH" sz="1600" b="1"/>
            </a:lvl9pPr>
          </a:lstStyle>
          <a:p>
            <a:pPr lvl="0" eaLnBrk="1" latinLnBrk="0" hangingPunct="1"/>
            <a:r>
              <a:rPr lang="th-TH" smtClean="0"/>
              <a:t>คลิกเพื่อแก้ไขลักษณะของข้อความต้นแบบ</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th-TH" sz="2400"/>
            </a:lvl1pPr>
            <a:lvl2pPr eaLnBrk="1" latinLnBrk="0" hangingPunct="1">
              <a:defRPr kumimoji="0" lang="th-TH" sz="2000"/>
            </a:lvl2pPr>
            <a:lvl3pPr eaLnBrk="1" latinLnBrk="0" hangingPunct="1">
              <a:defRPr kumimoji="0" lang="th-TH" sz="1800"/>
            </a:lvl3pPr>
            <a:lvl4pPr eaLnBrk="1" latinLnBrk="0" hangingPunct="1">
              <a:defRPr kumimoji="0" lang="th-TH" sz="1600"/>
            </a:lvl4pPr>
            <a:lvl5pPr eaLnBrk="1" latinLnBrk="0" hangingPunct="1">
              <a:defRPr kumimoji="0" lang="th-TH" sz="1600"/>
            </a:lvl5pPr>
            <a:lvl6pPr eaLnBrk="1" latinLnBrk="0" hangingPunct="1">
              <a:defRPr kumimoji="0" lang="th-TH" sz="1600"/>
            </a:lvl6pPr>
            <a:lvl7pPr eaLnBrk="1" latinLnBrk="0" hangingPunct="1">
              <a:defRPr kumimoji="0" lang="th-TH" sz="1600"/>
            </a:lvl7pPr>
            <a:lvl8pPr eaLnBrk="1" latinLnBrk="0" hangingPunct="1">
              <a:defRPr kumimoji="0" lang="th-TH" sz="1600"/>
            </a:lvl8pPr>
            <a:lvl9pPr eaLnBrk="1" latinLnBrk="0" hangingPunct="1">
              <a:defRPr kumimoji="0" lang="th-TH" sz="1600"/>
            </a:lvl9pPr>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th-TH" sz="2400" b="1"/>
            </a:lvl1pPr>
            <a:lvl2pPr marL="457200" indent="0" eaLnBrk="1" latinLnBrk="0" hangingPunct="1">
              <a:buNone/>
              <a:defRPr kumimoji="0" lang="th-TH" sz="2000" b="1"/>
            </a:lvl2pPr>
            <a:lvl3pPr marL="914400" indent="0" eaLnBrk="1" latinLnBrk="0" hangingPunct="1">
              <a:buNone/>
              <a:defRPr kumimoji="0" lang="th-TH" sz="1800" b="1"/>
            </a:lvl3pPr>
            <a:lvl4pPr marL="1371600" indent="0" eaLnBrk="1" latinLnBrk="0" hangingPunct="1">
              <a:buNone/>
              <a:defRPr kumimoji="0" lang="th-TH" sz="1600" b="1"/>
            </a:lvl4pPr>
            <a:lvl5pPr marL="1828800" indent="0" eaLnBrk="1" latinLnBrk="0" hangingPunct="1">
              <a:buNone/>
              <a:defRPr kumimoji="0" lang="th-TH" sz="1600" b="1"/>
            </a:lvl5pPr>
            <a:lvl6pPr marL="2286000" indent="0" eaLnBrk="1" latinLnBrk="0" hangingPunct="1">
              <a:buNone/>
              <a:defRPr kumimoji="0" lang="th-TH" sz="1600" b="1"/>
            </a:lvl6pPr>
            <a:lvl7pPr marL="2743200" indent="0" eaLnBrk="1" latinLnBrk="0" hangingPunct="1">
              <a:buNone/>
              <a:defRPr kumimoji="0" lang="th-TH" sz="1600" b="1"/>
            </a:lvl7pPr>
            <a:lvl8pPr marL="3200400" indent="0" eaLnBrk="1" latinLnBrk="0" hangingPunct="1">
              <a:buNone/>
              <a:defRPr kumimoji="0" lang="th-TH" sz="1600" b="1"/>
            </a:lvl8pPr>
            <a:lvl9pPr marL="3657600" indent="0" eaLnBrk="1" latinLnBrk="0" hangingPunct="1">
              <a:buNone/>
              <a:defRPr kumimoji="0" lang="th-TH" sz="1600" b="1"/>
            </a:lvl9pPr>
          </a:lstStyle>
          <a:p>
            <a:pPr lvl="0" eaLnBrk="1" latinLnBrk="0" hangingPunct="1"/>
            <a:r>
              <a:rPr lang="th-TH" smtClean="0"/>
              <a:t>คลิกเพื่อแก้ไขลักษณะของข้อความต้นแบบ</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th-TH" sz="2400"/>
            </a:lvl1pPr>
            <a:lvl2pPr eaLnBrk="1" latinLnBrk="0" hangingPunct="1">
              <a:defRPr kumimoji="0" lang="th-TH" sz="2000"/>
            </a:lvl2pPr>
            <a:lvl3pPr eaLnBrk="1" latinLnBrk="0" hangingPunct="1">
              <a:defRPr kumimoji="0" lang="th-TH" sz="1800"/>
            </a:lvl3pPr>
            <a:lvl4pPr eaLnBrk="1" latinLnBrk="0" hangingPunct="1">
              <a:defRPr kumimoji="0" lang="th-TH" sz="1600"/>
            </a:lvl4pPr>
            <a:lvl5pPr eaLnBrk="1" latinLnBrk="0" hangingPunct="1">
              <a:defRPr kumimoji="0" lang="th-TH" sz="1600"/>
            </a:lvl5pPr>
            <a:lvl6pPr eaLnBrk="1" latinLnBrk="0" hangingPunct="1">
              <a:defRPr kumimoji="0" lang="th-TH" sz="1600"/>
            </a:lvl6pPr>
            <a:lvl7pPr eaLnBrk="1" latinLnBrk="0" hangingPunct="1">
              <a:defRPr kumimoji="0" lang="th-TH" sz="1600"/>
            </a:lvl7pPr>
            <a:lvl8pPr eaLnBrk="1" latinLnBrk="0" hangingPunct="1">
              <a:defRPr kumimoji="0" lang="th-TH" sz="1600"/>
            </a:lvl8pPr>
            <a:lvl9pPr eaLnBrk="1" latinLnBrk="0" hangingPunct="1">
              <a:defRPr kumimoji="0" lang="th-TH" sz="1600"/>
            </a:lvl9pPr>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a:p>
        </p:txBody>
      </p:sp>
      <p:sp>
        <p:nvSpPr>
          <p:cNvPr id="7" name="Date Placeholder 6"/>
          <p:cNvSpPr>
            <a:spLocks noGrp="1"/>
          </p:cNvSpPr>
          <p:nvPr>
            <p:ph type="dt" sz="half" idx="10"/>
          </p:nvPr>
        </p:nvSpPr>
        <p:spPr/>
        <p:txBody>
          <a:bodyPr/>
          <a:lstStyle/>
          <a:p>
            <a:r>
              <a:rPr lang="th-TH" smtClean="0"/>
              <a:t>12/17/2009</a:t>
            </a:r>
            <a:endParaRPr kumimoji="0" lang="th-TH"/>
          </a:p>
        </p:txBody>
      </p:sp>
      <p:sp>
        <p:nvSpPr>
          <p:cNvPr id="8" name="Footer Placeholder 7"/>
          <p:cNvSpPr>
            <a:spLocks noGrp="1"/>
          </p:cNvSpPr>
          <p:nvPr>
            <p:ph type="ftr" sz="quarter" idx="11"/>
          </p:nvPr>
        </p:nvSpPr>
        <p:spPr/>
        <p:txBody>
          <a:bodyPr/>
          <a:lstStyle/>
          <a:p>
            <a:endParaRPr kumimoji="0" lang="th-TH"/>
          </a:p>
        </p:txBody>
      </p:sp>
      <p:sp>
        <p:nvSpPr>
          <p:cNvPr id="9" name="Slide Number Placeholder 8"/>
          <p:cNvSpPr>
            <a:spLocks noGrp="1"/>
          </p:cNvSpPr>
          <p:nvPr>
            <p:ph type="sldNum" sz="quarter" idx="12"/>
          </p:nvPr>
        </p:nvSpPr>
        <p:spPr/>
        <p:txBody>
          <a:bodyPr/>
          <a:lstStyle/>
          <a:p>
            <a:fld id="{33D6E5A2-EC83-451F-A719-9AC1370DD5CF}" type="slidenum">
              <a:pPr/>
              <a:t>‹#›</a:t>
            </a:fld>
            <a:endParaRPr kumimoji="0" lang="th-TH"/>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th-TH" sz="2000" b="1"/>
            </a:lvl1pPr>
          </a:lstStyle>
          <a:p>
            <a:pPr eaLnBrk="1" latinLnBrk="0" hangingPunct="1"/>
            <a:r>
              <a:rPr lang="th-TH" smtClean="0"/>
              <a:t>คลิกเพื่อแก้ไขลักษณะชื่อเรื่องต้นแบบ</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th-TH" sz="3200"/>
            </a:lvl1pPr>
            <a:lvl2pPr eaLnBrk="1" latinLnBrk="0" hangingPunct="1">
              <a:defRPr kumimoji="0" lang="th-TH" sz="2800"/>
            </a:lvl2pPr>
            <a:lvl3pPr eaLnBrk="1" latinLnBrk="0" hangingPunct="1">
              <a:defRPr kumimoji="0" lang="th-TH" sz="2400"/>
            </a:lvl3pPr>
            <a:lvl4pPr eaLnBrk="1" latinLnBrk="0" hangingPunct="1">
              <a:defRPr kumimoji="0" lang="th-TH" sz="2000"/>
            </a:lvl4pPr>
            <a:lvl5pPr eaLnBrk="1" latinLnBrk="0" hangingPunct="1">
              <a:defRPr kumimoji="0" lang="th-TH" sz="2000"/>
            </a:lvl5pPr>
            <a:lvl6pPr eaLnBrk="1" latinLnBrk="0" hangingPunct="1">
              <a:defRPr kumimoji="0" lang="th-TH" sz="2000"/>
            </a:lvl6pPr>
            <a:lvl7pPr eaLnBrk="1" latinLnBrk="0" hangingPunct="1">
              <a:defRPr kumimoji="0" lang="th-TH" sz="2000"/>
            </a:lvl7pPr>
            <a:lvl8pPr eaLnBrk="1" latinLnBrk="0" hangingPunct="1">
              <a:defRPr kumimoji="0" lang="th-TH" sz="2000"/>
            </a:lvl8pPr>
            <a:lvl9pPr eaLnBrk="1" latinLnBrk="0" hangingPunct="1">
              <a:defRPr kumimoji="0" lang="th-TH" sz="2000"/>
            </a:lvl9pPr>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th-TH" sz="1400"/>
            </a:lvl1pPr>
            <a:lvl2pPr marL="457200" indent="0" eaLnBrk="1" latinLnBrk="0" hangingPunct="1">
              <a:buNone/>
              <a:defRPr kumimoji="0" lang="th-TH" sz="1200"/>
            </a:lvl2pPr>
            <a:lvl3pPr marL="914400" indent="0" eaLnBrk="1" latinLnBrk="0" hangingPunct="1">
              <a:buNone/>
              <a:defRPr kumimoji="0" lang="th-TH" sz="1000"/>
            </a:lvl3pPr>
            <a:lvl4pPr marL="1371600" indent="0" eaLnBrk="1" latinLnBrk="0" hangingPunct="1">
              <a:buNone/>
              <a:defRPr kumimoji="0" lang="th-TH" sz="900"/>
            </a:lvl4pPr>
            <a:lvl5pPr marL="1828800" indent="0" eaLnBrk="1" latinLnBrk="0" hangingPunct="1">
              <a:buNone/>
              <a:defRPr kumimoji="0" lang="th-TH" sz="900"/>
            </a:lvl5pPr>
            <a:lvl6pPr marL="2286000" indent="0" eaLnBrk="1" latinLnBrk="0" hangingPunct="1">
              <a:buNone/>
              <a:defRPr kumimoji="0" lang="th-TH" sz="900"/>
            </a:lvl6pPr>
            <a:lvl7pPr marL="2743200" indent="0" eaLnBrk="1" latinLnBrk="0" hangingPunct="1">
              <a:buNone/>
              <a:defRPr kumimoji="0" lang="th-TH" sz="900"/>
            </a:lvl7pPr>
            <a:lvl8pPr marL="3200400" indent="0" eaLnBrk="1" latinLnBrk="0" hangingPunct="1">
              <a:buNone/>
              <a:defRPr kumimoji="0" lang="th-TH" sz="900"/>
            </a:lvl8pPr>
            <a:lvl9pPr marL="3657600" indent="0" eaLnBrk="1" latinLnBrk="0" hangingPunct="1">
              <a:buNone/>
              <a:defRPr kumimoji="0" lang="th-TH" sz="900"/>
            </a:lvl9pPr>
          </a:lstStyle>
          <a:p>
            <a:pPr lvl="0" eaLnBrk="1" latinLnBrk="0" hangingPunct="1"/>
            <a:r>
              <a:rPr lang="th-TH" smtClean="0"/>
              <a:t>คลิกเพื่อแก้ไขลักษณะของข้อความต้นแบบ</a:t>
            </a:r>
          </a:p>
        </p:txBody>
      </p:sp>
      <p:sp>
        <p:nvSpPr>
          <p:cNvPr id="5" name="Date Placeholder 4"/>
          <p:cNvSpPr>
            <a:spLocks noGrp="1"/>
          </p:cNvSpPr>
          <p:nvPr>
            <p:ph type="dt" sz="half" idx="10"/>
          </p:nvPr>
        </p:nvSpPr>
        <p:spPr/>
        <p:txBody>
          <a:bodyPr/>
          <a:lstStyle/>
          <a:p>
            <a:r>
              <a:rPr lang="th-TH" smtClean="0"/>
              <a:t>12/17/2009</a:t>
            </a:r>
            <a:endParaRPr kumimoji="0" lang="th-TH"/>
          </a:p>
        </p:txBody>
      </p:sp>
      <p:sp>
        <p:nvSpPr>
          <p:cNvPr id="6" name="Footer Placeholder 5"/>
          <p:cNvSpPr>
            <a:spLocks noGrp="1"/>
          </p:cNvSpPr>
          <p:nvPr>
            <p:ph type="ftr" sz="quarter" idx="11"/>
          </p:nvPr>
        </p:nvSpPr>
        <p:spPr/>
        <p:txBody>
          <a:bodyPr/>
          <a:lstStyle/>
          <a:p>
            <a:endParaRPr kumimoji="0" lang="th-TH"/>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th-TH"/>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th-TH" sz="2000" b="1"/>
            </a:lvl1pPr>
          </a:lstStyle>
          <a:p>
            <a:pPr eaLnBrk="1" latinLnBrk="0" hangingPunct="1"/>
            <a:r>
              <a:rPr lang="th-TH" smtClean="0"/>
              <a:t>คลิกเพื่อแก้ไขลักษณะชื่อเรื่องต้นแบบ</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th-TH" sz="3200"/>
            </a:lvl1pPr>
            <a:lvl2pPr marL="457200" indent="0" eaLnBrk="1" latinLnBrk="0" hangingPunct="1">
              <a:buNone/>
              <a:defRPr kumimoji="0" lang="th-TH" sz="2800"/>
            </a:lvl2pPr>
            <a:lvl3pPr marL="914400" indent="0" eaLnBrk="1" latinLnBrk="0" hangingPunct="1">
              <a:buNone/>
              <a:defRPr kumimoji="0" lang="th-TH" sz="2400"/>
            </a:lvl3pPr>
            <a:lvl4pPr marL="1371600" indent="0" eaLnBrk="1" latinLnBrk="0" hangingPunct="1">
              <a:buNone/>
              <a:defRPr kumimoji="0" lang="th-TH" sz="2000"/>
            </a:lvl4pPr>
            <a:lvl5pPr marL="1828800" indent="0" eaLnBrk="1" latinLnBrk="0" hangingPunct="1">
              <a:buNone/>
              <a:defRPr kumimoji="0" lang="th-TH" sz="2000"/>
            </a:lvl5pPr>
            <a:lvl6pPr marL="2286000" indent="0" eaLnBrk="1" latinLnBrk="0" hangingPunct="1">
              <a:buNone/>
              <a:defRPr kumimoji="0" lang="th-TH" sz="2000"/>
            </a:lvl6pPr>
            <a:lvl7pPr marL="2743200" indent="0" eaLnBrk="1" latinLnBrk="0" hangingPunct="1">
              <a:buNone/>
              <a:defRPr kumimoji="0" lang="th-TH" sz="2000"/>
            </a:lvl7pPr>
            <a:lvl8pPr marL="3200400" indent="0" eaLnBrk="1" latinLnBrk="0" hangingPunct="1">
              <a:buNone/>
              <a:defRPr kumimoji="0" lang="th-TH" sz="2000"/>
            </a:lvl8pPr>
            <a:lvl9pPr marL="3657600" indent="0" eaLnBrk="1" latinLnBrk="0" hangingPunct="1">
              <a:buNone/>
              <a:defRPr kumimoji="0" lang="th-TH" sz="2000"/>
            </a:lvl9pPr>
          </a:lstStyle>
          <a:p>
            <a:pPr eaLnBrk="1" latinLnBrk="0" hangingPunct="1"/>
            <a:r>
              <a:rPr lang="th-TH" smtClean="0"/>
              <a:t>คลิกไอคอนเพื่อเพิ่มรูปภาพ</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th-TH" sz="1400"/>
            </a:lvl1pPr>
            <a:lvl2pPr marL="457200" indent="0" eaLnBrk="1" latinLnBrk="0" hangingPunct="1">
              <a:buNone/>
              <a:defRPr kumimoji="0" lang="th-TH" sz="1200"/>
            </a:lvl2pPr>
            <a:lvl3pPr marL="914400" indent="0" eaLnBrk="1" latinLnBrk="0" hangingPunct="1">
              <a:buNone/>
              <a:defRPr kumimoji="0" lang="th-TH" sz="1000"/>
            </a:lvl3pPr>
            <a:lvl4pPr marL="1371600" indent="0" eaLnBrk="1" latinLnBrk="0" hangingPunct="1">
              <a:buNone/>
              <a:defRPr kumimoji="0" lang="th-TH" sz="900"/>
            </a:lvl4pPr>
            <a:lvl5pPr marL="1828800" indent="0" eaLnBrk="1" latinLnBrk="0" hangingPunct="1">
              <a:buNone/>
              <a:defRPr kumimoji="0" lang="th-TH" sz="900"/>
            </a:lvl5pPr>
            <a:lvl6pPr marL="2286000" indent="0" eaLnBrk="1" latinLnBrk="0" hangingPunct="1">
              <a:buNone/>
              <a:defRPr kumimoji="0" lang="th-TH" sz="900"/>
            </a:lvl6pPr>
            <a:lvl7pPr marL="2743200" indent="0" eaLnBrk="1" latinLnBrk="0" hangingPunct="1">
              <a:buNone/>
              <a:defRPr kumimoji="0" lang="th-TH" sz="900"/>
            </a:lvl7pPr>
            <a:lvl8pPr marL="3200400" indent="0" eaLnBrk="1" latinLnBrk="0" hangingPunct="1">
              <a:buNone/>
              <a:defRPr kumimoji="0" lang="th-TH" sz="900"/>
            </a:lvl8pPr>
            <a:lvl9pPr marL="3657600" indent="0" eaLnBrk="1" latinLnBrk="0" hangingPunct="1">
              <a:buNone/>
              <a:defRPr kumimoji="0" lang="th-TH" sz="900"/>
            </a:lvl9pPr>
          </a:lstStyle>
          <a:p>
            <a:pPr lvl="0" eaLnBrk="1" latinLnBrk="0" hangingPunct="1"/>
            <a:r>
              <a:rPr lang="th-TH" smtClean="0"/>
              <a:t>คลิกเพื่อแก้ไขลักษณะของข้อความต้นแบบ</a:t>
            </a:r>
          </a:p>
        </p:txBody>
      </p:sp>
      <p:sp>
        <p:nvSpPr>
          <p:cNvPr id="5" name="Date Placeholder 4"/>
          <p:cNvSpPr>
            <a:spLocks noGrp="1"/>
          </p:cNvSpPr>
          <p:nvPr>
            <p:ph type="dt" sz="half" idx="10"/>
          </p:nvPr>
        </p:nvSpPr>
        <p:spPr/>
        <p:txBody>
          <a:bodyPr/>
          <a:lstStyle/>
          <a:p>
            <a:r>
              <a:rPr lang="th-TH" smtClean="0"/>
              <a:t>12/17/2009</a:t>
            </a:r>
            <a:endParaRPr kumimoji="0" lang="th-TH"/>
          </a:p>
        </p:txBody>
      </p:sp>
      <p:sp>
        <p:nvSpPr>
          <p:cNvPr id="6" name="Footer Placeholder 5"/>
          <p:cNvSpPr>
            <a:spLocks noGrp="1"/>
          </p:cNvSpPr>
          <p:nvPr>
            <p:ph type="ftr" sz="quarter" idx="11"/>
          </p:nvPr>
        </p:nvSpPr>
        <p:spPr/>
        <p:txBody>
          <a:bodyPr/>
          <a:lstStyle/>
          <a:p>
            <a:endParaRPr kumimoji="0" lang="th-TH"/>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th-TH"/>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h-TH" smtClean="0"/>
              <a:t>คลิกเพื่อแก้ไขลักษณะชื่อเรื่องต้นแบบ</a:t>
            </a:r>
            <a:endParaRPr/>
          </a:p>
        </p:txBody>
      </p:sp>
      <p:sp>
        <p:nvSpPr>
          <p:cNvPr id="3" name="Vertical Text Placeholder 2"/>
          <p:cNvSpPr>
            <a:spLocks noGrp="1"/>
          </p:cNvSpPr>
          <p:nvPr>
            <p:ph type="body" orient="vert" idx="1"/>
          </p:nvPr>
        </p:nvSpPr>
        <p:spPr/>
        <p:txBody>
          <a:bodyPr vert="eaVert"/>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a:p>
        </p:txBody>
      </p:sp>
      <p:sp>
        <p:nvSpPr>
          <p:cNvPr id="4" name="Date Placeholder 3"/>
          <p:cNvSpPr>
            <a:spLocks noGrp="1"/>
          </p:cNvSpPr>
          <p:nvPr>
            <p:ph type="dt" sz="half" idx="10"/>
          </p:nvPr>
        </p:nvSpPr>
        <p:spPr/>
        <p:txBody>
          <a:bodyPr/>
          <a:lstStyle/>
          <a:p>
            <a:r>
              <a:rPr lang="th-TH" smtClean="0"/>
              <a:t>12/17/2009</a:t>
            </a:r>
            <a:endParaRPr kumimoji="0" lang="th-TH"/>
          </a:p>
        </p:txBody>
      </p:sp>
      <p:sp>
        <p:nvSpPr>
          <p:cNvPr id="5" name="Footer Placeholder 4"/>
          <p:cNvSpPr>
            <a:spLocks noGrp="1"/>
          </p:cNvSpPr>
          <p:nvPr>
            <p:ph type="ftr" sz="quarter" idx="11"/>
          </p:nvPr>
        </p:nvSpPr>
        <p:spPr/>
        <p:txBody>
          <a:bodyPr/>
          <a:lstStyle/>
          <a:p>
            <a:endParaRPr kumimoji="0" lang="th-TH"/>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th-TH"/>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th-TH" smtClean="0"/>
              <a:t>คลิกเพื่อแก้ไขลักษณะชื่อเรื่องต้นแบบ</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a:p>
        </p:txBody>
      </p:sp>
      <p:sp>
        <p:nvSpPr>
          <p:cNvPr id="4" name="Date Placeholder 3"/>
          <p:cNvSpPr>
            <a:spLocks noGrp="1"/>
          </p:cNvSpPr>
          <p:nvPr>
            <p:ph type="dt" sz="half" idx="10"/>
          </p:nvPr>
        </p:nvSpPr>
        <p:spPr/>
        <p:txBody>
          <a:bodyPr/>
          <a:lstStyle/>
          <a:p>
            <a:r>
              <a:rPr lang="th-TH" smtClean="0"/>
              <a:t>12/17/2009</a:t>
            </a:r>
            <a:endParaRPr kumimoji="0" lang="th-TH"/>
          </a:p>
        </p:txBody>
      </p:sp>
      <p:sp>
        <p:nvSpPr>
          <p:cNvPr id="5" name="Footer Placeholder 4"/>
          <p:cNvSpPr>
            <a:spLocks noGrp="1"/>
          </p:cNvSpPr>
          <p:nvPr>
            <p:ph type="ftr" sz="quarter" idx="11"/>
          </p:nvPr>
        </p:nvSpPr>
        <p:spPr/>
        <p:txBody>
          <a:bodyPr/>
          <a:lstStyle/>
          <a:p>
            <a:endParaRPr kumimoji="0" lang="th-TH"/>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th-TH"/>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th-TH" smtClean="0"/>
              <a:t>คลิกเพื่อแก้ไขลักษณะชื่อเรื่องต้นแบบ</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th-TH" smtClean="0"/>
              <a:t>คลิกเพื่อแก้ไขลักษณะของข้อความต้นแบบ</a:t>
            </a:r>
          </a:p>
          <a:p>
            <a:pPr lvl="1" eaLnBrk="1" latinLnBrk="0" hangingPunct="1"/>
            <a:r>
              <a:rPr kumimoji="0" lang="th-TH" smtClean="0"/>
              <a:t>ระดับที่สอง</a:t>
            </a:r>
          </a:p>
          <a:p>
            <a:pPr lvl="2" eaLnBrk="1" latinLnBrk="0" hangingPunct="1"/>
            <a:r>
              <a:rPr kumimoji="0" lang="th-TH" smtClean="0"/>
              <a:t>ระดับที่สาม</a:t>
            </a:r>
          </a:p>
          <a:p>
            <a:pPr lvl="3" eaLnBrk="1" latinLnBrk="0" hangingPunct="1"/>
            <a:r>
              <a:rPr kumimoji="0" lang="th-TH" smtClean="0"/>
              <a:t>ระดับที่สี่</a:t>
            </a:r>
          </a:p>
          <a:p>
            <a:pPr lvl="4" eaLnBrk="1" latinLnBrk="0" hangingPunct="1"/>
            <a:r>
              <a:rPr kumimoji="0" lang="th-TH" smtClean="0"/>
              <a:t>ระดับที่ห้า</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th-TH" sz="1200">
                <a:solidFill>
                  <a:schemeClr val="tx1">
                    <a:tint val="75000"/>
                  </a:schemeClr>
                </a:solidFill>
              </a:defRPr>
            </a:lvl1pPr>
          </a:lstStyle>
          <a:p>
            <a:r>
              <a:rPr lang="th-TH" smtClean="0"/>
              <a:t>12/17/2009</a:t>
            </a:r>
            <a:endParaRPr kumimoji="0" lang="th-TH"/>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th-TH" sz="1200">
                <a:solidFill>
                  <a:schemeClr val="tx1">
                    <a:tint val="75000"/>
                  </a:schemeClr>
                </a:solidFill>
              </a:defRPr>
            </a:lvl1pPr>
          </a:lstStyle>
          <a:p>
            <a:endParaRPr kumimoji="0" lang="th-TH"/>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th-TH" sz="1200">
                <a:solidFill>
                  <a:schemeClr val="tx1">
                    <a:tint val="75000"/>
                  </a:schemeClr>
                </a:solidFill>
              </a:defRPr>
            </a:lvl1pPr>
          </a:lstStyle>
          <a:p>
            <a:fld id="{33D6E5A2-EC83-451F-A719-9AC1370DD5CF}" type="slidenum">
              <a:pPr/>
              <a:t>‹#›</a:t>
            </a:fld>
            <a:endParaRPr kumimoji="0" lang="th-TH"/>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hf hdr="0" ftr="0" dt="0"/>
  <p:txStyles>
    <p:titleStyle>
      <a:lvl1pPr algn="l" defTabSz="914400" rtl="0" eaLnBrk="1" latinLnBrk="0" hangingPunct="1">
        <a:spcBef>
          <a:spcPct val="0"/>
        </a:spcBef>
        <a:buNone/>
        <a:defRPr kumimoji="0" lang="th-TH"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th-TH"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h-TH"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h-TH"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9pPr>
    </p:bodyStyle>
    <p:otherStyle>
      <a:defPPr>
        <a:defRPr kumimoji="0" lang="th-TH"/>
      </a:defPPr>
      <a:lvl1pPr marL="0" algn="l" defTabSz="914400" rtl="0" eaLnBrk="1" latinLnBrk="0" hangingPunct="1">
        <a:defRPr kumimoji="0" lang="th-TH" sz="1800" kern="1200">
          <a:solidFill>
            <a:schemeClr val="tx1"/>
          </a:solidFill>
          <a:latin typeface="+mn-lt"/>
          <a:ea typeface="+mn-ea"/>
          <a:cs typeface="+mn-cs"/>
        </a:defRPr>
      </a:lvl1pPr>
      <a:lvl2pPr marL="457200" algn="l" defTabSz="914400" rtl="0" eaLnBrk="1" latinLnBrk="0" hangingPunct="1">
        <a:defRPr kumimoji="0" lang="th-TH" sz="1800" kern="1200">
          <a:solidFill>
            <a:schemeClr val="tx1"/>
          </a:solidFill>
          <a:latin typeface="+mn-lt"/>
          <a:ea typeface="+mn-ea"/>
          <a:cs typeface="+mn-cs"/>
        </a:defRPr>
      </a:lvl2pPr>
      <a:lvl3pPr marL="914400" algn="l" defTabSz="914400" rtl="0" eaLnBrk="1" latinLnBrk="0" hangingPunct="1">
        <a:defRPr kumimoji="0" lang="th-TH" sz="1800" kern="1200">
          <a:solidFill>
            <a:schemeClr val="tx1"/>
          </a:solidFill>
          <a:latin typeface="+mn-lt"/>
          <a:ea typeface="+mn-ea"/>
          <a:cs typeface="+mn-cs"/>
        </a:defRPr>
      </a:lvl3pPr>
      <a:lvl4pPr marL="1371600" algn="l" defTabSz="914400" rtl="0" eaLnBrk="1" latinLnBrk="0" hangingPunct="1">
        <a:defRPr kumimoji="0" lang="th-TH" sz="1800" kern="1200">
          <a:solidFill>
            <a:schemeClr val="tx1"/>
          </a:solidFill>
          <a:latin typeface="+mn-lt"/>
          <a:ea typeface="+mn-ea"/>
          <a:cs typeface="+mn-cs"/>
        </a:defRPr>
      </a:lvl4pPr>
      <a:lvl5pPr marL="1828800" algn="l" defTabSz="914400" rtl="0" eaLnBrk="1" latinLnBrk="0" hangingPunct="1">
        <a:defRPr kumimoji="0" lang="th-TH" sz="1800" kern="1200">
          <a:solidFill>
            <a:schemeClr val="tx1"/>
          </a:solidFill>
          <a:latin typeface="+mn-lt"/>
          <a:ea typeface="+mn-ea"/>
          <a:cs typeface="+mn-cs"/>
        </a:defRPr>
      </a:lvl5pPr>
      <a:lvl6pPr marL="2286000" algn="l" defTabSz="914400" rtl="0" eaLnBrk="1" latinLnBrk="0" hangingPunct="1">
        <a:defRPr kumimoji="0" lang="th-TH" sz="1800" kern="1200">
          <a:solidFill>
            <a:schemeClr val="tx1"/>
          </a:solidFill>
          <a:latin typeface="+mn-lt"/>
          <a:ea typeface="+mn-ea"/>
          <a:cs typeface="+mn-cs"/>
        </a:defRPr>
      </a:lvl6pPr>
      <a:lvl7pPr marL="2743200" algn="l" defTabSz="914400" rtl="0" eaLnBrk="1" latinLnBrk="0" hangingPunct="1">
        <a:defRPr kumimoji="0" lang="th-TH" sz="1800" kern="1200">
          <a:solidFill>
            <a:schemeClr val="tx1"/>
          </a:solidFill>
          <a:latin typeface="+mn-lt"/>
          <a:ea typeface="+mn-ea"/>
          <a:cs typeface="+mn-cs"/>
        </a:defRPr>
      </a:lvl7pPr>
      <a:lvl8pPr marL="3200400" algn="l" defTabSz="914400" rtl="0" eaLnBrk="1" latinLnBrk="0" hangingPunct="1">
        <a:defRPr kumimoji="0" lang="th-TH" sz="1800" kern="1200">
          <a:solidFill>
            <a:schemeClr val="tx1"/>
          </a:solidFill>
          <a:latin typeface="+mn-lt"/>
          <a:ea typeface="+mn-ea"/>
          <a:cs typeface="+mn-cs"/>
        </a:defRPr>
      </a:lvl8pPr>
      <a:lvl9pPr marL="3657600" algn="l" defTabSz="914400" rtl="0" eaLnBrk="1" latinLnBrk="0" hangingPunct="1">
        <a:defRPr kumimoji="0" lang="th-TH"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8.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4.jp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win\Desktop\confer2\oral\dataset krit jpg\1-9\0002.jpg"/>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552" y="0"/>
            <a:ext cx="8604447"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55576" y="1124744"/>
            <a:ext cx="8077200" cy="4553008"/>
          </a:xfrm>
        </p:spPr>
        <p:txBody>
          <a:bodyPr>
            <a:noAutofit/>
          </a:bodyPr>
          <a:lstStyle/>
          <a:p>
            <a:pPr>
              <a:spcBef>
                <a:spcPts val="1800"/>
              </a:spcBef>
              <a:spcAft>
                <a:spcPts val="1200"/>
              </a:spcAft>
              <a:defRPr/>
            </a:pPr>
            <a:endParaRPr lang="en-US" sz="2400" b="1" dirty="0">
              <a:latin typeface="Times New Roman" pitchFamily="18" charset="0"/>
              <a:cs typeface="Times New Roman" pitchFamily="18" charset="0"/>
            </a:endParaRPr>
          </a:p>
          <a:p>
            <a:pPr>
              <a:spcBef>
                <a:spcPts val="1800"/>
              </a:spcBef>
              <a:spcAft>
                <a:spcPts val="1200"/>
              </a:spcAft>
            </a:pPr>
            <a:endParaRPr lang="th-TH" sz="2400" dirty="0">
              <a:latin typeface="Times New Roman" pitchFamily="18" charset="0"/>
            </a:endParaRPr>
          </a:p>
        </p:txBody>
      </p:sp>
      <p:sp>
        <p:nvSpPr>
          <p:cNvPr id="4" name="Slide Number Placeholder 3"/>
          <p:cNvSpPr>
            <a:spLocks noGrp="1"/>
          </p:cNvSpPr>
          <p:nvPr>
            <p:ph type="sldNum" sz="quarter" idx="12"/>
          </p:nvPr>
        </p:nvSpPr>
        <p:spPr/>
        <p:txBody>
          <a:bodyPr/>
          <a:lstStyle/>
          <a:p>
            <a:fld id="{33D6E5A2-EC83-451F-A719-9AC1370DD5CF}" type="slidenum">
              <a:rPr lang="th-TH" smtClean="0"/>
              <a:pPr/>
              <a:t>1</a:t>
            </a:fld>
            <a:endParaRPr kumimoji="0" lang="th-TH"/>
          </a:p>
        </p:txBody>
      </p:sp>
      <p:sp>
        <p:nvSpPr>
          <p:cNvPr id="6" name="Title 1"/>
          <p:cNvSpPr txBox="1">
            <a:spLocks/>
          </p:cNvSpPr>
          <p:nvPr>
            <p:custDataLst>
              <p:tags r:id="rId1"/>
            </p:custDataLst>
          </p:nvPr>
        </p:nvSpPr>
        <p:spPr>
          <a:xfrm>
            <a:off x="611561" y="53244"/>
            <a:ext cx="8092090" cy="1575556"/>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th-TH" sz="4400" kern="1200">
                <a:solidFill>
                  <a:schemeClr val="tx1"/>
                </a:solidFill>
                <a:latin typeface="+mj-lt"/>
                <a:ea typeface="+mj-ea"/>
                <a:cs typeface="+mj-cs"/>
              </a:defRPr>
            </a:lvl1pPr>
          </a:lstStyle>
          <a:p>
            <a:pPr algn="ctr"/>
            <a:r>
              <a:rPr lang="en-US" sz="2800" b="1" dirty="0">
                <a:latin typeface="Times New Roman" pitchFamily="18" charset="0"/>
                <a:cs typeface="Times New Roman" pitchFamily="18" charset="0"/>
              </a:rPr>
              <a:t>Detection of Pulmonary Tuberculosis based on </a:t>
            </a:r>
          </a:p>
          <a:p>
            <a:pPr algn="ctr"/>
            <a:r>
              <a:rPr lang="en-US" sz="2800" b="1" dirty="0">
                <a:latin typeface="Times New Roman" pitchFamily="18" charset="0"/>
                <a:cs typeface="Times New Roman" pitchFamily="18" charset="0"/>
              </a:rPr>
              <a:t>Convolutional Neural Networks </a:t>
            </a:r>
          </a:p>
        </p:txBody>
      </p:sp>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147792" y="1628800"/>
            <a:ext cx="5568496" cy="32418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ubtitle 2"/>
          <p:cNvSpPr txBox="1">
            <a:spLocks/>
          </p:cNvSpPr>
          <p:nvPr>
            <p:custDataLst>
              <p:tags r:id="rId2"/>
            </p:custDataLst>
          </p:nvPr>
        </p:nvSpPr>
        <p:spPr>
          <a:xfrm>
            <a:off x="467544" y="5157192"/>
            <a:ext cx="8424936" cy="151216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kumimoji="0" lang="th-TH"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h-TH"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9pPr>
          </a:lstStyle>
          <a:p>
            <a:pPr marL="0" indent="0" algn="ctr">
              <a:spcBef>
                <a:spcPts val="600"/>
              </a:spcBef>
              <a:spcAft>
                <a:spcPts val="600"/>
              </a:spcAft>
              <a:buNone/>
            </a:pPr>
            <a:r>
              <a:rPr lang="en-US" sz="1800" b="1" dirty="0" err="1">
                <a:latin typeface="Times New Roman" pitchFamily="18" charset="0"/>
                <a:cs typeface="Times New Roman" pitchFamily="18" charset="0"/>
              </a:rPr>
              <a:t>Krit</a:t>
            </a:r>
            <a:r>
              <a:rPr lang="en-US" sz="1800" b="1" dirty="0">
                <a:latin typeface="Times New Roman" pitchFamily="18" charset="0"/>
                <a:cs typeface="Times New Roman" pitchFamily="18" charset="0"/>
              </a:rPr>
              <a:t> Sriporn</a:t>
            </a:r>
            <a:r>
              <a:rPr lang="en-US" sz="1800" b="1" baseline="30000" dirty="0">
                <a:latin typeface="Times New Roman" pitchFamily="18" charset="0"/>
                <a:cs typeface="Times New Roman" pitchFamily="18" charset="0"/>
              </a:rPr>
              <a:t>1,2</a:t>
            </a:r>
            <a:r>
              <a:rPr lang="en-US" sz="1800" b="1" dirty="0">
                <a:latin typeface="Times New Roman" pitchFamily="18" charset="0"/>
                <a:cs typeface="Times New Roman" pitchFamily="18" charset="0"/>
              </a:rPr>
              <a:t>, Cheng-</a:t>
            </a:r>
            <a:r>
              <a:rPr lang="en-US" sz="1800" b="1" dirty="0" err="1">
                <a:latin typeface="Times New Roman" pitchFamily="18" charset="0"/>
                <a:cs typeface="Times New Roman" pitchFamily="18" charset="0"/>
              </a:rPr>
              <a:t>Fa</a:t>
            </a:r>
            <a:r>
              <a:rPr lang="en-US" sz="1800" b="1" dirty="0">
                <a:latin typeface="Times New Roman" pitchFamily="18" charset="0"/>
                <a:cs typeface="Times New Roman" pitchFamily="18" charset="0"/>
              </a:rPr>
              <a:t> Tsai</a:t>
            </a:r>
            <a:r>
              <a:rPr lang="en-US" sz="1800" b="1" baseline="30000" dirty="0">
                <a:latin typeface="Times New Roman" pitchFamily="18" charset="0"/>
                <a:cs typeface="Times New Roman" pitchFamily="18" charset="0"/>
              </a:rPr>
              <a:t>2</a:t>
            </a:r>
          </a:p>
          <a:p>
            <a:pPr marL="0" indent="0">
              <a:spcBef>
                <a:spcPts val="600"/>
              </a:spcBef>
              <a:spcAft>
                <a:spcPts val="600"/>
              </a:spcAft>
              <a:buNone/>
            </a:pPr>
            <a:r>
              <a:rPr lang="en-US" sz="1800" b="1" baseline="30000" dirty="0">
                <a:latin typeface="Times New Roman" pitchFamily="18" charset="0"/>
                <a:cs typeface="Times New Roman" pitchFamily="18" charset="0"/>
              </a:rPr>
              <a:t>1</a:t>
            </a:r>
            <a:r>
              <a:rPr lang="en-US" sz="1800" b="1" dirty="0">
                <a:latin typeface="Times New Roman" pitchFamily="18" charset="0"/>
                <a:cs typeface="Times New Roman" pitchFamily="18" charset="0"/>
              </a:rPr>
              <a:t>Department of Tropical Agriculture and International Cooperation, National </a:t>
            </a:r>
            <a:r>
              <a:rPr lang="en-US" sz="1800" b="1" dirty="0" err="1">
                <a:latin typeface="Times New Roman" pitchFamily="18" charset="0"/>
                <a:cs typeface="Times New Roman" pitchFamily="18" charset="0"/>
              </a:rPr>
              <a:t>Pingtung</a:t>
            </a:r>
            <a:r>
              <a:rPr lang="en-US" sz="1800" b="1" dirty="0">
                <a:latin typeface="Times New Roman" pitchFamily="18" charset="0"/>
                <a:cs typeface="Times New Roman" pitchFamily="18" charset="0"/>
              </a:rPr>
              <a:t> University of Science and Technology </a:t>
            </a:r>
            <a:r>
              <a:rPr lang="en-US" sz="1800" b="1" dirty="0" err="1">
                <a:latin typeface="Times New Roman" pitchFamily="18" charset="0"/>
                <a:cs typeface="Times New Roman" pitchFamily="18" charset="0"/>
              </a:rPr>
              <a:t>Pingtung</a:t>
            </a:r>
            <a:r>
              <a:rPr lang="en-US" sz="1800" b="1" dirty="0">
                <a:latin typeface="Times New Roman" pitchFamily="18" charset="0"/>
                <a:cs typeface="Times New Roman" pitchFamily="18" charset="0"/>
              </a:rPr>
              <a:t>, Taiwan</a:t>
            </a:r>
          </a:p>
          <a:p>
            <a:pPr marL="0" indent="0">
              <a:spcBef>
                <a:spcPts val="600"/>
              </a:spcBef>
              <a:spcAft>
                <a:spcPts val="600"/>
              </a:spcAft>
              <a:buNone/>
            </a:pPr>
            <a:r>
              <a:rPr lang="en-US" sz="1800" b="1" baseline="30000" dirty="0">
                <a:latin typeface="Times New Roman" pitchFamily="18" charset="0"/>
                <a:cs typeface="Times New Roman" pitchFamily="18" charset="0"/>
              </a:rPr>
              <a:t>2</a:t>
            </a:r>
            <a:r>
              <a:rPr lang="en-US" sz="1800" b="1" dirty="0">
                <a:latin typeface="Times New Roman" pitchFamily="18" charset="0"/>
                <a:cs typeface="Times New Roman" pitchFamily="18" charset="0"/>
              </a:rPr>
              <a:t>Department of Management Information Systems, National </a:t>
            </a:r>
            <a:r>
              <a:rPr lang="en-US" sz="1800" b="1" dirty="0" err="1">
                <a:latin typeface="Times New Roman" pitchFamily="18" charset="0"/>
                <a:cs typeface="Times New Roman" pitchFamily="18" charset="0"/>
              </a:rPr>
              <a:t>Pingtung</a:t>
            </a:r>
            <a:r>
              <a:rPr lang="en-US" sz="1800" b="1" dirty="0">
                <a:latin typeface="Times New Roman" pitchFamily="18" charset="0"/>
                <a:cs typeface="Times New Roman" pitchFamily="18" charset="0"/>
              </a:rPr>
              <a:t> University of Science and Technology </a:t>
            </a:r>
            <a:r>
              <a:rPr lang="en-US" sz="1800" b="1" dirty="0" err="1">
                <a:latin typeface="Times New Roman" pitchFamily="18" charset="0"/>
                <a:cs typeface="Times New Roman" pitchFamily="18" charset="0"/>
              </a:rPr>
              <a:t>Pingtung</a:t>
            </a:r>
            <a:r>
              <a:rPr lang="en-US" sz="1800" b="1" dirty="0">
                <a:latin typeface="Times New Roman" pitchFamily="18" charset="0"/>
                <a:cs typeface="Times New Roman" pitchFamily="18" charset="0"/>
              </a:rPr>
              <a:t>, Taiwan</a:t>
            </a:r>
          </a:p>
          <a:p>
            <a:pPr marL="0" indent="0">
              <a:spcBef>
                <a:spcPts val="600"/>
              </a:spcBef>
              <a:spcAft>
                <a:spcPts val="600"/>
              </a:spcAft>
              <a:buNone/>
            </a:pPr>
            <a:endParaRPr lang="en-US" sz="1800" b="1" dirty="0" smtClean="0">
              <a:latin typeface="Times New Roman" pitchFamily="18" charset="0"/>
              <a:cs typeface="Times New Roman" pitchFamily="18"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19" y="0"/>
            <a:ext cx="467294" cy="6858000"/>
          </a:xfrm>
          <a:prstGeom prst="rect">
            <a:avLst/>
          </a:prstGeom>
        </p:spPr>
      </p:pic>
      <p:sp>
        <p:nvSpPr>
          <p:cNvPr id="5" name="TextBox 4"/>
          <p:cNvSpPr txBox="1"/>
          <p:nvPr/>
        </p:nvSpPr>
        <p:spPr>
          <a:xfrm>
            <a:off x="5364088" y="6321375"/>
            <a:ext cx="2907515" cy="369332"/>
          </a:xfrm>
          <a:prstGeom prst="rect">
            <a:avLst/>
          </a:prstGeom>
          <a:noFill/>
        </p:spPr>
        <p:txBody>
          <a:bodyPr wrap="square" rtlCol="0">
            <a:spAutoFit/>
          </a:bodyPr>
          <a:lstStyle/>
          <a:p>
            <a:r>
              <a:rPr lang="en-US" b="1" i="1" dirty="0" smtClean="0"/>
              <a:t>1-3 </a:t>
            </a:r>
            <a:r>
              <a:rPr lang="en-US" b="1" i="1" dirty="0" smtClean="0"/>
              <a:t> </a:t>
            </a:r>
            <a:r>
              <a:rPr lang="en-US" b="1" i="1" dirty="0" smtClean="0"/>
              <a:t>J</a:t>
            </a:r>
            <a:r>
              <a:rPr lang="en-US" b="1" i="1" dirty="0" smtClean="0"/>
              <a:t>une </a:t>
            </a:r>
            <a:r>
              <a:rPr lang="en-US" b="1" i="1" dirty="0" smtClean="0"/>
              <a:t>2019, South Korea</a:t>
            </a:r>
            <a:endParaRPr lang="th-TH" b="1" i="1" dirty="0"/>
          </a:p>
        </p:txBody>
      </p:sp>
    </p:spTree>
    <p:extLst>
      <p:ext uri="{BB962C8B-B14F-4D97-AF65-F5344CB8AC3E}">
        <p14:creationId xmlns:p14="http://schemas.microsoft.com/office/powerpoint/2010/main" val="227798262"/>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27384"/>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Picture 9"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4" name="Picture 13" descr="C:\Users\win\Desktop\confer2\oral\dataset krit jpg\1-9\0002.jpg"/>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552" y="0"/>
            <a:ext cx="8604447"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27584" y="1124744"/>
            <a:ext cx="7986464" cy="5348337"/>
          </a:xfrm>
        </p:spPr>
        <p:txBody>
          <a:bodyPr>
            <a:noAutofit/>
          </a:bodyPr>
          <a:lstStyle/>
          <a:p>
            <a:pPr marL="0" indent="0">
              <a:buNone/>
            </a:pP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
        <p:nvSpPr>
          <p:cNvPr id="4" name="Content Placeholder 2"/>
          <p:cNvSpPr txBox="1">
            <a:spLocks/>
          </p:cNvSpPr>
          <p:nvPr/>
        </p:nvSpPr>
        <p:spPr>
          <a:xfrm>
            <a:off x="179512" y="1700808"/>
            <a:ext cx="4170040" cy="4297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0" lang="th-TH"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h-TH"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9pPr>
          </a:lstStyle>
          <a:p>
            <a:endParaRPr lang="en-US" sz="2400" dirty="0" smtClean="0">
              <a:solidFill>
                <a:prstClr val="black"/>
              </a:solidFill>
              <a:latin typeface="Times New Roman" pitchFamily="18" charset="0"/>
              <a:cs typeface="Times New Roman" pitchFamily="18" charset="0"/>
            </a:endParaRPr>
          </a:p>
        </p:txBody>
      </p:sp>
      <p:sp>
        <p:nvSpPr>
          <p:cNvPr id="6" name="TextBox 5"/>
          <p:cNvSpPr txBox="1"/>
          <p:nvPr/>
        </p:nvSpPr>
        <p:spPr>
          <a:xfrm>
            <a:off x="323528" y="6516052"/>
            <a:ext cx="4320480" cy="369332"/>
          </a:xfrm>
          <a:prstGeom prst="rect">
            <a:avLst/>
          </a:prstGeom>
          <a:noFill/>
        </p:spPr>
        <p:txBody>
          <a:bodyPr wrap="square" rtlCol="0">
            <a:spAutoFit/>
          </a:bodyPr>
          <a:lstStyle/>
          <a:p>
            <a:r>
              <a:rPr lang="en-GB" b="1" dirty="0">
                <a:latin typeface="Times New Roman" pitchFamily="18" charset="0"/>
                <a:cs typeface="Times New Roman" pitchFamily="18" charset="0"/>
              </a:rPr>
              <a:t>Figure 5</a:t>
            </a:r>
            <a:r>
              <a:rPr lang="en-GB" b="1" dirty="0" smtClean="0">
                <a:latin typeface="Times New Roman" pitchFamily="18" charset="0"/>
                <a:cs typeface="Times New Roman" pitchFamily="18" charset="0"/>
              </a:rPr>
              <a:t>.  </a:t>
            </a:r>
            <a:r>
              <a:rPr lang="en-GB" b="1" dirty="0">
                <a:latin typeface="Times New Roman" pitchFamily="18" charset="0"/>
                <a:cs typeface="Times New Roman" pitchFamily="18" charset="0"/>
              </a:rPr>
              <a:t>Conceptual </a:t>
            </a:r>
            <a:r>
              <a:rPr lang="en-GB" b="1" dirty="0" smtClean="0">
                <a:latin typeface="Times New Roman" pitchFamily="18" charset="0"/>
                <a:cs typeface="Times New Roman" pitchFamily="18" charset="0"/>
              </a:rPr>
              <a:t>Framework.</a:t>
            </a:r>
            <a:endParaRPr lang="th-TH" b="1" dirty="0">
              <a:latin typeface="Times New Roman" pitchFamily="18" charset="0"/>
            </a:endParaRPr>
          </a:p>
        </p:txBody>
      </p:sp>
      <p:sp>
        <p:nvSpPr>
          <p:cNvPr id="7" name="Slide Number Placeholder 3"/>
          <p:cNvSpPr>
            <a:spLocks noGrp="1"/>
          </p:cNvSpPr>
          <p:nvPr>
            <p:ph type="sldNum" sz="quarter" idx="12"/>
          </p:nvPr>
        </p:nvSpPr>
        <p:spPr>
          <a:xfrm>
            <a:off x="6705600" y="6356350"/>
            <a:ext cx="2133600" cy="365125"/>
          </a:xfrm>
        </p:spPr>
        <p:txBody>
          <a:bodyPr/>
          <a:lstStyle/>
          <a:p>
            <a:fld id="{33D6E5A2-EC83-451F-A719-9AC1370DD5CF}" type="slidenum">
              <a:rPr lang="th-TH" smtClean="0"/>
              <a:pPr/>
              <a:t>10</a:t>
            </a:fld>
            <a:endParaRPr kumimoji="0" lang="th-TH" dirty="0"/>
          </a:p>
        </p:txBody>
      </p:sp>
      <p:pic>
        <p:nvPicPr>
          <p:cNvPr id="717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438"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1627" y="332656"/>
            <a:ext cx="6304762" cy="588571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57728980"/>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269632"/>
            <a:ext cx="8077200" cy="711096"/>
          </a:xfrm>
        </p:spPr>
        <p:txBody>
          <a:bodyPr>
            <a:normAutofit/>
          </a:bodyPr>
          <a:lstStyle/>
          <a:p>
            <a:pPr algn="ctr"/>
            <a:r>
              <a:rPr lang="en-US" altLang="zh-TW" sz="3200" b="1" dirty="0">
                <a:latin typeface="Times New Roman" pitchFamily="18" charset="0"/>
                <a:cs typeface="Times New Roman" pitchFamily="18" charset="0"/>
              </a:rPr>
              <a:t>3</a:t>
            </a:r>
            <a:r>
              <a:rPr lang="en-US" altLang="zh-TW" sz="3200" b="1" dirty="0" smtClean="0">
                <a:latin typeface="Times New Roman" pitchFamily="18" charset="0"/>
                <a:cs typeface="Times New Roman" pitchFamily="18" charset="0"/>
              </a:rPr>
              <a:t>. Methodology</a:t>
            </a:r>
            <a:endParaRPr lang="th-TH" sz="3200" dirty="0">
              <a:latin typeface="Times New Roman" pitchFamily="18" charset="0"/>
            </a:endParaRPr>
          </a:p>
        </p:txBody>
      </p:sp>
      <p:sp>
        <p:nvSpPr>
          <p:cNvPr id="4" name="Content Placeholder 2"/>
          <p:cNvSpPr txBox="1">
            <a:spLocks/>
          </p:cNvSpPr>
          <p:nvPr/>
        </p:nvSpPr>
        <p:spPr>
          <a:xfrm>
            <a:off x="179512" y="1700808"/>
            <a:ext cx="4170040" cy="4297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0" lang="th-TH"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h-TH"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9pPr>
          </a:lstStyle>
          <a:p>
            <a:endParaRPr lang="en-US" sz="2400" dirty="0" smtClean="0">
              <a:solidFill>
                <a:prstClr val="black"/>
              </a:solidFill>
              <a:latin typeface="Times New Roman" pitchFamily="18" charset="0"/>
              <a:cs typeface="Times New Roman" pitchFamily="18" charset="0"/>
            </a:endParaRPr>
          </a:p>
        </p:txBody>
      </p:sp>
      <p:sp>
        <p:nvSpPr>
          <p:cNvPr id="3" name="Content Placeholder 2"/>
          <p:cNvSpPr>
            <a:spLocks noGrp="1"/>
          </p:cNvSpPr>
          <p:nvPr>
            <p:ph idx="1"/>
          </p:nvPr>
        </p:nvSpPr>
        <p:spPr>
          <a:xfrm>
            <a:off x="762000" y="980729"/>
            <a:ext cx="8077200" cy="5256584"/>
          </a:xfrm>
        </p:spPr>
        <p:txBody>
          <a:bodyPr>
            <a:noAutofit/>
          </a:bodyPr>
          <a:lstStyle/>
          <a:p>
            <a:pPr marL="0" lvl="1" indent="355600" algn="thaiDist">
              <a:buNone/>
            </a:pPr>
            <a:r>
              <a:rPr lang="en-US" sz="2400" b="1" dirty="0">
                <a:latin typeface="Times New Roman" pitchFamily="18" charset="0"/>
                <a:cs typeface="Times New Roman" pitchFamily="18" charset="0"/>
              </a:rPr>
              <a:t>The first part is the data collection methods. </a:t>
            </a:r>
          </a:p>
          <a:p>
            <a:r>
              <a:rPr lang="en-US" sz="2400" b="1" dirty="0" smtClean="0">
                <a:latin typeface="Times New Roman" pitchFamily="18" charset="0"/>
                <a:cs typeface="Times New Roman" pitchFamily="18" charset="0"/>
              </a:rPr>
              <a:t>Dataset</a:t>
            </a:r>
            <a:endParaRPr lang="en-US" sz="2400" b="1" dirty="0">
              <a:latin typeface="Times New Roman" pitchFamily="18" charset="0"/>
              <a:cs typeface="Times New Roman" pitchFamily="18" charset="0"/>
            </a:endParaRPr>
          </a:p>
          <a:p>
            <a:pPr marL="457200" lvl="1" indent="0">
              <a:buNone/>
            </a:pPr>
            <a:r>
              <a:rPr lang="en-US" sz="2400" dirty="0">
                <a:latin typeface="Times New Roman" pitchFamily="18" charset="0"/>
                <a:cs typeface="Times New Roman" pitchFamily="18" charset="0"/>
              </a:rPr>
              <a:t>This research uses random sampling of digital x-ray images for experimentation with 4,400 images from 20,000 images. All images were rotated as developed by Python with Open CV framework and transform RGB image into Grey Scale to reduce the image size by training image 80% and testing images 20% from overall images</a:t>
            </a:r>
            <a:r>
              <a:rPr lang="en-US" sz="2400" dirty="0" smtClean="0">
                <a:latin typeface="Times New Roman" pitchFamily="18" charset="0"/>
                <a:cs typeface="Times New Roman" pitchFamily="18" charset="0"/>
              </a:rPr>
              <a:t>.</a:t>
            </a:r>
          </a:p>
          <a:p>
            <a:pPr marL="457200" lvl="1" indent="0">
              <a:buNone/>
            </a:pPr>
            <a:endParaRPr lang="en-US" sz="2400" dirty="0">
              <a:latin typeface="Times New Roman" pitchFamily="18" charset="0"/>
              <a:cs typeface="Times New Roman" pitchFamily="18" charset="0"/>
            </a:endParaRPr>
          </a:p>
          <a:p>
            <a:endParaRPr lang="th-TH" sz="2400" dirty="0"/>
          </a:p>
        </p:txBody>
      </p:sp>
      <p:sp>
        <p:nvSpPr>
          <p:cNvPr id="5" name="TextBox 4"/>
          <p:cNvSpPr txBox="1"/>
          <p:nvPr/>
        </p:nvSpPr>
        <p:spPr>
          <a:xfrm>
            <a:off x="900188" y="6237312"/>
            <a:ext cx="5760044" cy="369332"/>
          </a:xfrm>
          <a:prstGeom prst="rect">
            <a:avLst/>
          </a:prstGeom>
          <a:noFill/>
        </p:spPr>
        <p:txBody>
          <a:bodyPr wrap="square" rtlCol="0">
            <a:spAutoFit/>
          </a:bodyPr>
          <a:lstStyle/>
          <a:p>
            <a:r>
              <a:rPr lang="en-GB" b="1" dirty="0">
                <a:latin typeface="Times New Roman" pitchFamily="18" charset="0"/>
                <a:cs typeface="Times New Roman" pitchFamily="18" charset="0"/>
              </a:rPr>
              <a:t>Figure </a:t>
            </a:r>
            <a:r>
              <a:rPr lang="en-GB" b="1" dirty="0" smtClean="0">
                <a:latin typeface="Times New Roman" pitchFamily="18" charset="0"/>
                <a:cs typeface="Times New Roman" pitchFamily="18" charset="0"/>
              </a:rPr>
              <a:t>10.</a:t>
            </a:r>
            <a:r>
              <a:rPr lang="en-GB" dirty="0" smtClean="0">
                <a:latin typeface="Times New Roman" pitchFamily="18" charset="0"/>
                <a:cs typeface="Times New Roman" pitchFamily="18" charset="0"/>
              </a:rPr>
              <a:t>  </a:t>
            </a:r>
            <a:r>
              <a:rPr lang="en-US" b="1" dirty="0">
                <a:latin typeface="Times New Roman" pitchFamily="18" charset="0"/>
                <a:cs typeface="Times New Roman" pitchFamily="18" charset="0"/>
              </a:rPr>
              <a:t>digital x-ray images </a:t>
            </a:r>
            <a:r>
              <a:rPr lang="en-GB" b="1" dirty="0" smtClean="0">
                <a:latin typeface="Times New Roman" pitchFamily="18" charset="0"/>
                <a:cs typeface="Times New Roman" pitchFamily="18" charset="0"/>
              </a:rPr>
              <a:t>Data </a:t>
            </a:r>
            <a:r>
              <a:rPr lang="en-GB" b="1" dirty="0">
                <a:latin typeface="Times New Roman" pitchFamily="18" charset="0"/>
                <a:cs typeface="Times New Roman" pitchFamily="18" charset="0"/>
              </a:rPr>
              <a:t>collection </a:t>
            </a:r>
            <a:endParaRPr lang="th-TH" b="1" dirty="0">
              <a:latin typeface="Times New Roman" pitchFamily="18" charset="0"/>
            </a:endParaRPr>
          </a:p>
        </p:txBody>
      </p:sp>
      <p:sp>
        <p:nvSpPr>
          <p:cNvPr id="8" name="Slide Number Placeholder 3"/>
          <p:cNvSpPr>
            <a:spLocks noGrp="1"/>
          </p:cNvSpPr>
          <p:nvPr>
            <p:ph type="sldNum" sz="quarter" idx="12"/>
          </p:nvPr>
        </p:nvSpPr>
        <p:spPr>
          <a:xfrm>
            <a:off x="6705600" y="6356350"/>
            <a:ext cx="2133600" cy="365125"/>
          </a:xfrm>
        </p:spPr>
        <p:txBody>
          <a:bodyPr/>
          <a:lstStyle/>
          <a:p>
            <a:fld id="{33D6E5A2-EC83-451F-A719-9AC1370DD5CF}" type="slidenum">
              <a:rPr lang="th-TH" smtClean="0"/>
              <a:pPr/>
              <a:t>11</a:t>
            </a:fld>
            <a:endParaRPr kumimoji="0" lang="th-TH" dirty="0"/>
          </a:p>
        </p:txBody>
      </p:sp>
      <p:pic>
        <p:nvPicPr>
          <p:cNvPr id="1741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1125"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03648" y="4145104"/>
            <a:ext cx="6984776" cy="1853067"/>
          </a:xfrm>
          <a:prstGeom prst="rect">
            <a:avLst/>
          </a:prstGeom>
        </p:spPr>
      </p:pic>
    </p:spTree>
    <p:extLst>
      <p:ext uri="{BB962C8B-B14F-4D97-AF65-F5344CB8AC3E}">
        <p14:creationId xmlns:p14="http://schemas.microsoft.com/office/powerpoint/2010/main" val="1958202925"/>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269632"/>
            <a:ext cx="8077200" cy="567080"/>
          </a:xfrm>
        </p:spPr>
        <p:txBody>
          <a:bodyPr>
            <a:noAutofit/>
          </a:bodyPr>
          <a:lstStyle/>
          <a:p>
            <a:pPr algn="ctr"/>
            <a:r>
              <a:rPr lang="en-US" altLang="zh-TW" sz="3200" b="1" dirty="0">
                <a:latin typeface="Times New Roman" pitchFamily="18" charset="0"/>
                <a:cs typeface="Times New Roman" pitchFamily="18" charset="0"/>
              </a:rPr>
              <a:t>3. Methodology</a:t>
            </a:r>
            <a:endParaRPr lang="th-TH" sz="3200" b="1" dirty="0">
              <a:latin typeface="Times New Roman" pitchFamily="18" charset="0"/>
            </a:endParaRPr>
          </a:p>
        </p:txBody>
      </p:sp>
      <p:sp>
        <p:nvSpPr>
          <p:cNvPr id="3" name="Content Placeholder 2"/>
          <p:cNvSpPr>
            <a:spLocks noGrp="1"/>
          </p:cNvSpPr>
          <p:nvPr>
            <p:ph idx="1"/>
          </p:nvPr>
        </p:nvSpPr>
        <p:spPr>
          <a:xfrm>
            <a:off x="827584" y="764704"/>
            <a:ext cx="7986464" cy="5832648"/>
          </a:xfrm>
        </p:spPr>
        <p:txBody>
          <a:bodyPr>
            <a:noAutofit/>
          </a:bodyPr>
          <a:lstStyle/>
          <a:p>
            <a:pPr algn="thaiDist"/>
            <a:r>
              <a:rPr lang="en-US" sz="2400" dirty="0">
                <a:latin typeface="Times New Roman" pitchFamily="18" charset="0"/>
                <a:cs typeface="Times New Roman" pitchFamily="18" charset="0"/>
              </a:rPr>
              <a:t>This category comprises all findings typically associated with active pulmonary </a:t>
            </a:r>
            <a:r>
              <a:rPr lang="en-US" sz="2400" dirty="0" smtClean="0">
                <a:latin typeface="Times New Roman" pitchFamily="18" charset="0"/>
                <a:cs typeface="Times New Roman" pitchFamily="18" charset="0"/>
              </a:rPr>
              <a:t>TB</a:t>
            </a:r>
          </a:p>
          <a:p>
            <a:pPr algn="thaiDist"/>
            <a:endParaRPr lang="en-US" sz="2400" dirty="0" smtClean="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a:latin typeface="Times New Roman" pitchFamily="18" charset="0"/>
              <a:cs typeface="Times New Roman" pitchFamily="18" charset="0"/>
            </a:endParaRPr>
          </a:p>
          <a:p>
            <a:pPr algn="thaiDist"/>
            <a:r>
              <a:rPr lang="en-US" sz="2400" dirty="0" smtClean="0">
                <a:latin typeface="Times New Roman" pitchFamily="18" charset="0"/>
                <a:cs typeface="Times New Roman" pitchFamily="18" charset="0"/>
              </a:rPr>
              <a:t>Dense </a:t>
            </a:r>
            <a:r>
              <a:rPr lang="en-US" sz="2400" dirty="0">
                <a:latin typeface="Times New Roman" pitchFamily="18" charset="0"/>
                <a:cs typeface="Times New Roman" pitchFamily="18" charset="0"/>
              </a:rPr>
              <a:t>homogenous opacity in right, middle and lower lobe of primary pulmonary tuberculosis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p:txBody>
      </p:sp>
      <p:sp>
        <p:nvSpPr>
          <p:cNvPr id="4" name="Content Placeholder 2"/>
          <p:cNvSpPr txBox="1">
            <a:spLocks/>
          </p:cNvSpPr>
          <p:nvPr/>
        </p:nvSpPr>
        <p:spPr>
          <a:xfrm>
            <a:off x="179512" y="1700808"/>
            <a:ext cx="4170040" cy="4297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0" lang="th-TH"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h-TH"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9pPr>
          </a:lstStyle>
          <a:p>
            <a:endParaRPr lang="en-US" sz="2400" dirty="0" smtClean="0">
              <a:latin typeface="Times New Roman" pitchFamily="18" charset="0"/>
              <a:cs typeface="Times New Roman" pitchFamily="18" charset="0"/>
            </a:endParaRPr>
          </a:p>
        </p:txBody>
      </p:sp>
      <p:sp>
        <p:nvSpPr>
          <p:cNvPr id="6" name="Slide Number Placeholder 3"/>
          <p:cNvSpPr>
            <a:spLocks noGrp="1"/>
          </p:cNvSpPr>
          <p:nvPr>
            <p:ph type="sldNum" sz="quarter" idx="12"/>
          </p:nvPr>
        </p:nvSpPr>
        <p:spPr>
          <a:xfrm>
            <a:off x="6705600" y="6356350"/>
            <a:ext cx="2133600" cy="365125"/>
          </a:xfrm>
        </p:spPr>
        <p:txBody>
          <a:bodyPr/>
          <a:lstStyle/>
          <a:p>
            <a:fld id="{33D6E5A2-EC83-451F-A719-9AC1370DD5CF}" type="slidenum">
              <a:rPr lang="th-TH" smtClean="0"/>
              <a:pPr/>
              <a:t>12</a:t>
            </a:fld>
            <a:endParaRPr kumimoji="0" lang="th-TH" dirty="0"/>
          </a:p>
        </p:txBody>
      </p:sp>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500"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3452812" y="1700808"/>
            <a:ext cx="3102472" cy="2916324"/>
          </a:xfrm>
          <a:prstGeom prst="rect">
            <a:avLst/>
          </a:prstGeom>
        </p:spPr>
      </p:pic>
      <p:sp>
        <p:nvSpPr>
          <p:cNvPr id="7" name="Right Arrow 6"/>
          <p:cNvSpPr/>
          <p:nvPr/>
        </p:nvSpPr>
        <p:spPr>
          <a:xfrm rot="18956915">
            <a:off x="2795126" y="3744563"/>
            <a:ext cx="1080120" cy="50405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extBox 9"/>
          <p:cNvSpPr txBox="1"/>
          <p:nvPr/>
        </p:nvSpPr>
        <p:spPr>
          <a:xfrm>
            <a:off x="965176" y="4787860"/>
            <a:ext cx="4182888"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Figure 12. </a:t>
            </a:r>
            <a:r>
              <a:rPr lang="en-US" b="1" dirty="0">
                <a:latin typeface="Times New Roman" pitchFamily="18" charset="0"/>
                <a:cs typeface="Times New Roman" pitchFamily="18" charset="0"/>
              </a:rPr>
              <a:t>Dense homogenous opacity </a:t>
            </a:r>
            <a:r>
              <a:rPr lang="en-GB"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523103060"/>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269632"/>
            <a:ext cx="8077200" cy="567080"/>
          </a:xfrm>
        </p:spPr>
        <p:txBody>
          <a:bodyPr>
            <a:noAutofit/>
          </a:bodyPr>
          <a:lstStyle/>
          <a:p>
            <a:pPr algn="ctr"/>
            <a:r>
              <a:rPr lang="en-US" altLang="zh-TW" sz="3200" b="1" dirty="0">
                <a:latin typeface="Times New Roman" pitchFamily="18" charset="0"/>
                <a:cs typeface="Times New Roman" pitchFamily="18" charset="0"/>
              </a:rPr>
              <a:t>3. Methodology</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endParaRPr lang="th-TH" sz="3200" b="1" dirty="0">
              <a:latin typeface="Times New Roman" pitchFamily="18" charset="0"/>
            </a:endParaRPr>
          </a:p>
        </p:txBody>
      </p:sp>
      <p:sp>
        <p:nvSpPr>
          <p:cNvPr id="3" name="Content Placeholder 2"/>
          <p:cNvSpPr>
            <a:spLocks noGrp="1"/>
          </p:cNvSpPr>
          <p:nvPr>
            <p:ph idx="1"/>
          </p:nvPr>
        </p:nvSpPr>
        <p:spPr>
          <a:xfrm>
            <a:off x="827584" y="764704"/>
            <a:ext cx="7986464" cy="5832648"/>
          </a:xfrm>
        </p:spPr>
        <p:txBody>
          <a:bodyPr>
            <a:noAutofit/>
          </a:bodyPr>
          <a:lstStyle/>
          <a:p>
            <a:pPr algn="thaiDist"/>
            <a:r>
              <a:rPr lang="en-US" sz="2400" dirty="0">
                <a:latin typeface="Times New Roman" pitchFamily="18" charset="0"/>
                <a:cs typeface="Times New Roman" pitchFamily="18" charset="0"/>
              </a:rPr>
              <a:t>This category comprises all findings typically associated with active pulmonary </a:t>
            </a:r>
            <a:r>
              <a:rPr lang="en-US" sz="2400" dirty="0" smtClean="0">
                <a:latin typeface="Times New Roman" pitchFamily="18" charset="0"/>
                <a:cs typeface="Times New Roman" pitchFamily="18" charset="0"/>
              </a:rPr>
              <a:t>TB</a:t>
            </a:r>
          </a:p>
          <a:p>
            <a:pPr algn="thaiDist"/>
            <a:endParaRPr lang="en-US" sz="2400" dirty="0" smtClean="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a:latin typeface="Times New Roman" pitchFamily="18" charset="0"/>
              <a:cs typeface="Times New Roman" pitchFamily="18" charset="0"/>
            </a:endParaRPr>
          </a:p>
          <a:p>
            <a:pPr algn="thaiDist"/>
            <a:r>
              <a:rPr lang="en-US" sz="2400" dirty="0" smtClean="0">
                <a:latin typeface="Times New Roman" pitchFamily="18" charset="0"/>
                <a:cs typeface="Times New Roman" pitchFamily="18" charset="0"/>
              </a:rPr>
              <a:t>Chest </a:t>
            </a:r>
            <a:r>
              <a:rPr lang="en-US" sz="2400" dirty="0">
                <a:latin typeface="Times New Roman" pitchFamily="18" charset="0"/>
                <a:cs typeface="Times New Roman" pitchFamily="18" charset="0"/>
              </a:rPr>
              <a:t>x-ray showing bilateral </a:t>
            </a:r>
            <a:r>
              <a:rPr lang="en-US" sz="2400" dirty="0" err="1">
                <a:latin typeface="Times New Roman" pitchFamily="18" charset="0"/>
                <a:cs typeface="Times New Roman" pitchFamily="18" charset="0"/>
              </a:rPr>
              <a:t>hilar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adenopathy</a:t>
            </a:r>
            <a:r>
              <a:rPr lang="en-US" sz="2400" dirty="0">
                <a:latin typeface="Times New Roman" pitchFamily="18" charset="0"/>
                <a:cs typeface="Times New Roman" pitchFamily="18" charset="0"/>
              </a:rPr>
              <a:t> of primary </a:t>
            </a:r>
            <a:r>
              <a:rPr lang="en-US" sz="2400" dirty="0" smtClean="0">
                <a:latin typeface="Times New Roman" pitchFamily="18" charset="0"/>
                <a:cs typeface="Times New Roman" pitchFamily="18" charset="0"/>
              </a:rPr>
              <a:t>pulmonary </a:t>
            </a:r>
            <a:r>
              <a:rPr lang="en-US" sz="2400" dirty="0">
                <a:latin typeface="Times New Roman" pitchFamily="18" charset="0"/>
                <a:cs typeface="Times New Roman" pitchFamily="18" charset="0"/>
              </a:rPr>
              <a:t>tuberculosis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p:txBody>
      </p:sp>
      <p:sp>
        <p:nvSpPr>
          <p:cNvPr id="4" name="Content Placeholder 2"/>
          <p:cNvSpPr txBox="1">
            <a:spLocks/>
          </p:cNvSpPr>
          <p:nvPr/>
        </p:nvSpPr>
        <p:spPr>
          <a:xfrm>
            <a:off x="179512" y="1700808"/>
            <a:ext cx="4170040" cy="4297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0" lang="th-TH"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h-TH"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9pPr>
          </a:lstStyle>
          <a:p>
            <a:endParaRPr lang="en-US" sz="2400" dirty="0" smtClean="0">
              <a:latin typeface="Times New Roman" pitchFamily="18" charset="0"/>
              <a:cs typeface="Times New Roman" pitchFamily="18" charset="0"/>
            </a:endParaRPr>
          </a:p>
        </p:txBody>
      </p:sp>
      <p:sp>
        <p:nvSpPr>
          <p:cNvPr id="6" name="Slide Number Placeholder 3"/>
          <p:cNvSpPr>
            <a:spLocks noGrp="1"/>
          </p:cNvSpPr>
          <p:nvPr>
            <p:ph type="sldNum" sz="quarter" idx="12"/>
          </p:nvPr>
        </p:nvSpPr>
        <p:spPr>
          <a:xfrm>
            <a:off x="6705600" y="6356350"/>
            <a:ext cx="2133600" cy="365125"/>
          </a:xfrm>
        </p:spPr>
        <p:txBody>
          <a:bodyPr/>
          <a:lstStyle/>
          <a:p>
            <a:fld id="{33D6E5A2-EC83-451F-A719-9AC1370DD5CF}" type="slidenum">
              <a:rPr lang="th-TH" smtClean="0"/>
              <a:pPr/>
              <a:t>13</a:t>
            </a:fld>
            <a:endParaRPr kumimoji="0" lang="th-TH" dirty="0"/>
          </a:p>
        </p:txBody>
      </p:sp>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500"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2459229" y="1700808"/>
            <a:ext cx="3361446" cy="2916324"/>
          </a:xfrm>
          <a:prstGeom prst="rect">
            <a:avLst/>
          </a:prstGeom>
        </p:spPr>
      </p:pic>
      <p:sp>
        <p:nvSpPr>
          <p:cNvPr id="5" name="Oval 4"/>
          <p:cNvSpPr/>
          <p:nvPr/>
        </p:nvSpPr>
        <p:spPr>
          <a:xfrm>
            <a:off x="3642271" y="2348880"/>
            <a:ext cx="1392324" cy="18812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TextBox 9"/>
          <p:cNvSpPr txBox="1"/>
          <p:nvPr/>
        </p:nvSpPr>
        <p:spPr>
          <a:xfrm>
            <a:off x="608577" y="4725144"/>
            <a:ext cx="4182888"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Figure 13. </a:t>
            </a:r>
            <a:r>
              <a:rPr lang="en-US" b="1" dirty="0">
                <a:latin typeface="Times New Roman" pitchFamily="18" charset="0"/>
                <a:cs typeface="Times New Roman" pitchFamily="18" charset="0"/>
              </a:rPr>
              <a:t>bilateral </a:t>
            </a:r>
            <a:r>
              <a:rPr lang="en-US" b="1" dirty="0" err="1">
                <a:latin typeface="Times New Roman" pitchFamily="18" charset="0"/>
                <a:cs typeface="Times New Roman" pitchFamily="18" charset="0"/>
              </a:rPr>
              <a:t>hilar</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adenopathy</a:t>
            </a: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3833470768"/>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269632"/>
            <a:ext cx="8077200" cy="567080"/>
          </a:xfrm>
        </p:spPr>
        <p:txBody>
          <a:bodyPr>
            <a:noAutofit/>
          </a:bodyPr>
          <a:lstStyle/>
          <a:p>
            <a:pPr algn="ctr"/>
            <a:r>
              <a:rPr lang="en-US" altLang="zh-TW" sz="3200" b="1" dirty="0">
                <a:latin typeface="Times New Roman" pitchFamily="18" charset="0"/>
                <a:cs typeface="Times New Roman" pitchFamily="18" charset="0"/>
              </a:rPr>
              <a:t>3. Methodology</a:t>
            </a:r>
            <a:endParaRPr lang="th-TH" sz="3200" b="1" dirty="0">
              <a:latin typeface="Times New Roman" pitchFamily="18" charset="0"/>
            </a:endParaRPr>
          </a:p>
        </p:txBody>
      </p:sp>
      <p:sp>
        <p:nvSpPr>
          <p:cNvPr id="3" name="Content Placeholder 2"/>
          <p:cNvSpPr>
            <a:spLocks noGrp="1"/>
          </p:cNvSpPr>
          <p:nvPr>
            <p:ph idx="1"/>
          </p:nvPr>
        </p:nvSpPr>
        <p:spPr>
          <a:xfrm>
            <a:off x="827584" y="764704"/>
            <a:ext cx="7986464" cy="5832648"/>
          </a:xfrm>
        </p:spPr>
        <p:txBody>
          <a:bodyPr>
            <a:noAutofit/>
          </a:bodyPr>
          <a:lstStyle/>
          <a:p>
            <a:pPr algn="thaiDist"/>
            <a:r>
              <a:rPr lang="en-US" sz="2400" dirty="0">
                <a:latin typeface="Times New Roman" pitchFamily="18" charset="0"/>
                <a:cs typeface="Times New Roman" pitchFamily="18" charset="0"/>
              </a:rPr>
              <a:t>This category comprises all findings typically associated with active pulmonary </a:t>
            </a:r>
            <a:r>
              <a:rPr lang="en-US" sz="2400" dirty="0" smtClean="0">
                <a:latin typeface="Times New Roman" pitchFamily="18" charset="0"/>
                <a:cs typeface="Times New Roman" pitchFamily="18" charset="0"/>
              </a:rPr>
              <a:t>TB</a:t>
            </a:r>
          </a:p>
          <a:p>
            <a:pPr algn="thaiDist"/>
            <a:endParaRPr lang="en-US" sz="2400" dirty="0" smtClean="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a:latin typeface="Times New Roman" pitchFamily="18" charset="0"/>
              <a:cs typeface="Times New Roman" pitchFamily="18" charset="0"/>
            </a:endParaRPr>
          </a:p>
          <a:p>
            <a:pPr algn="thaiDist"/>
            <a:r>
              <a:rPr lang="en-US" sz="2400" dirty="0" smtClean="0">
                <a:latin typeface="Times New Roman" pitchFamily="18" charset="0"/>
                <a:cs typeface="Times New Roman" pitchFamily="18" charset="0"/>
              </a:rPr>
              <a:t>Chest </a:t>
            </a:r>
            <a:r>
              <a:rPr lang="en-US" sz="2400" dirty="0">
                <a:latin typeface="Times New Roman" pitchFamily="18" charset="0"/>
                <a:cs typeface="Times New Roman" pitchFamily="18" charset="0"/>
              </a:rPr>
              <a:t>X-ray of a person with advanced tuberculosis: Infection in both lungs is marked by white arrow-heads, and the formation of a cavity is marked by black arrows.</a:t>
            </a:r>
          </a:p>
          <a:p>
            <a:pPr marL="0" indent="0">
              <a:buNone/>
            </a:pPr>
            <a:endParaRPr lang="en-US" sz="2400" dirty="0" smtClean="0">
              <a:latin typeface="Times New Roman" pitchFamily="18" charset="0"/>
              <a:cs typeface="Times New Roman" pitchFamily="18" charset="0"/>
            </a:endParaRPr>
          </a:p>
        </p:txBody>
      </p:sp>
      <p:sp>
        <p:nvSpPr>
          <p:cNvPr id="4" name="Content Placeholder 2"/>
          <p:cNvSpPr txBox="1">
            <a:spLocks/>
          </p:cNvSpPr>
          <p:nvPr/>
        </p:nvSpPr>
        <p:spPr>
          <a:xfrm>
            <a:off x="179512" y="1700808"/>
            <a:ext cx="4170040" cy="4297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0" lang="th-TH"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h-TH"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9pPr>
          </a:lstStyle>
          <a:p>
            <a:endParaRPr lang="en-US" sz="2400" dirty="0" smtClean="0">
              <a:latin typeface="Times New Roman" pitchFamily="18" charset="0"/>
              <a:cs typeface="Times New Roman" pitchFamily="18" charset="0"/>
            </a:endParaRPr>
          </a:p>
        </p:txBody>
      </p:sp>
      <p:sp>
        <p:nvSpPr>
          <p:cNvPr id="6" name="Slide Number Placeholder 3"/>
          <p:cNvSpPr>
            <a:spLocks noGrp="1"/>
          </p:cNvSpPr>
          <p:nvPr>
            <p:ph type="sldNum" sz="quarter" idx="12"/>
          </p:nvPr>
        </p:nvSpPr>
        <p:spPr>
          <a:xfrm>
            <a:off x="6705600" y="6356350"/>
            <a:ext cx="2133600" cy="365125"/>
          </a:xfrm>
        </p:spPr>
        <p:txBody>
          <a:bodyPr/>
          <a:lstStyle/>
          <a:p>
            <a:fld id="{33D6E5A2-EC83-451F-A719-9AC1370DD5CF}" type="slidenum">
              <a:rPr lang="th-TH" smtClean="0"/>
              <a:pPr/>
              <a:t>14</a:t>
            </a:fld>
            <a:endParaRPr kumimoji="0" lang="th-TH" dirty="0"/>
          </a:p>
        </p:txBody>
      </p:sp>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500"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2806553" y="1928140"/>
            <a:ext cx="2666798" cy="2461659"/>
          </a:xfrm>
          <a:prstGeom prst="rect">
            <a:avLst/>
          </a:prstGeom>
        </p:spPr>
      </p:pic>
      <p:sp>
        <p:nvSpPr>
          <p:cNvPr id="5" name="Oval 4"/>
          <p:cNvSpPr/>
          <p:nvPr/>
        </p:nvSpPr>
        <p:spPr>
          <a:xfrm>
            <a:off x="2946109" y="1763821"/>
            <a:ext cx="1392324" cy="18812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TextBox 9"/>
          <p:cNvSpPr txBox="1"/>
          <p:nvPr/>
        </p:nvSpPr>
        <p:spPr>
          <a:xfrm>
            <a:off x="715109" y="4653136"/>
            <a:ext cx="4182888"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Figure 14. </a:t>
            </a:r>
            <a:r>
              <a:rPr lang="en-US" b="1" dirty="0">
                <a:latin typeface="Times New Roman" pitchFamily="18" charset="0"/>
                <a:cs typeface="Times New Roman" pitchFamily="18" charset="0"/>
              </a:rPr>
              <a:t>Infection </a:t>
            </a:r>
            <a:r>
              <a:rPr lang="en-US" b="1" dirty="0" smtClean="0">
                <a:latin typeface="Times New Roman" pitchFamily="18" charset="0"/>
                <a:cs typeface="Times New Roman" pitchFamily="18" charset="0"/>
              </a:rPr>
              <a:t>lungs</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92645530"/>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269632"/>
            <a:ext cx="8077200" cy="567080"/>
          </a:xfrm>
        </p:spPr>
        <p:txBody>
          <a:bodyPr>
            <a:noAutofit/>
          </a:bodyPr>
          <a:lstStyle/>
          <a:p>
            <a:pPr algn="ctr"/>
            <a:r>
              <a:rPr lang="en-US" altLang="zh-TW" sz="3200" b="1" dirty="0">
                <a:latin typeface="Times New Roman" pitchFamily="18" charset="0"/>
                <a:cs typeface="Times New Roman" pitchFamily="18" charset="0"/>
              </a:rPr>
              <a:t>3. Methodology</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endParaRPr lang="th-TH" sz="3200" b="1" dirty="0">
              <a:latin typeface="Times New Roman" pitchFamily="18" charset="0"/>
            </a:endParaRPr>
          </a:p>
        </p:txBody>
      </p:sp>
      <p:sp>
        <p:nvSpPr>
          <p:cNvPr id="3" name="Content Placeholder 2"/>
          <p:cNvSpPr>
            <a:spLocks noGrp="1"/>
          </p:cNvSpPr>
          <p:nvPr>
            <p:ph idx="1"/>
          </p:nvPr>
        </p:nvSpPr>
        <p:spPr>
          <a:xfrm>
            <a:off x="827584" y="764704"/>
            <a:ext cx="7986464" cy="5832648"/>
          </a:xfrm>
        </p:spPr>
        <p:txBody>
          <a:bodyPr>
            <a:noAutofit/>
          </a:bodyPr>
          <a:lstStyle/>
          <a:p>
            <a:pPr algn="thaiDist"/>
            <a:r>
              <a:rPr lang="en-US" sz="2400" dirty="0">
                <a:latin typeface="Times New Roman" pitchFamily="18" charset="0"/>
                <a:cs typeface="Times New Roman" pitchFamily="18" charset="0"/>
              </a:rPr>
              <a:t>This category comprises all findings typically associated with active pulmonary </a:t>
            </a:r>
            <a:r>
              <a:rPr lang="en-US" sz="2400" dirty="0" smtClean="0">
                <a:latin typeface="Times New Roman" pitchFamily="18" charset="0"/>
                <a:cs typeface="Times New Roman" pitchFamily="18" charset="0"/>
              </a:rPr>
              <a:t>TB</a:t>
            </a:r>
          </a:p>
          <a:p>
            <a:pPr algn="thaiDist"/>
            <a:endParaRPr lang="en-US" sz="2400" dirty="0" smtClean="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a:latin typeface="Times New Roman" pitchFamily="18" charset="0"/>
              <a:cs typeface="Times New Roman" pitchFamily="18" charset="0"/>
            </a:endParaRPr>
          </a:p>
          <a:p>
            <a:pPr algn="thaiDist"/>
            <a:r>
              <a:rPr lang="en-US" sz="2400" dirty="0" smtClean="0">
                <a:latin typeface="Times New Roman" pitchFamily="18" charset="0"/>
                <a:cs typeface="Times New Roman" pitchFamily="18" charset="0"/>
              </a:rPr>
              <a:t>Chest </a:t>
            </a:r>
            <a:r>
              <a:rPr lang="en-US" sz="2400" dirty="0">
                <a:latin typeface="Times New Roman" pitchFamily="18" charset="0"/>
                <a:cs typeface="Times New Roman" pitchFamily="18" charset="0"/>
              </a:rPr>
              <a:t>x-ray showing course bronchiectasis of the lungs post-primary pulmonary tuberculosis.</a:t>
            </a:r>
          </a:p>
          <a:p>
            <a:pPr marL="0" indent="0">
              <a:buNone/>
            </a:pPr>
            <a:endParaRPr lang="en-US" sz="2400" dirty="0" smtClean="0">
              <a:latin typeface="Times New Roman" pitchFamily="18" charset="0"/>
              <a:cs typeface="Times New Roman" pitchFamily="18" charset="0"/>
            </a:endParaRPr>
          </a:p>
        </p:txBody>
      </p:sp>
      <p:sp>
        <p:nvSpPr>
          <p:cNvPr id="4" name="Content Placeholder 2"/>
          <p:cNvSpPr txBox="1">
            <a:spLocks/>
          </p:cNvSpPr>
          <p:nvPr/>
        </p:nvSpPr>
        <p:spPr>
          <a:xfrm>
            <a:off x="179512" y="1700808"/>
            <a:ext cx="4170040" cy="4297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0" lang="th-TH"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h-TH"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9pPr>
          </a:lstStyle>
          <a:p>
            <a:endParaRPr lang="en-US" sz="2400" dirty="0" smtClean="0">
              <a:latin typeface="Times New Roman" pitchFamily="18" charset="0"/>
              <a:cs typeface="Times New Roman" pitchFamily="18" charset="0"/>
            </a:endParaRPr>
          </a:p>
        </p:txBody>
      </p:sp>
      <p:sp>
        <p:nvSpPr>
          <p:cNvPr id="6" name="Slide Number Placeholder 3"/>
          <p:cNvSpPr>
            <a:spLocks noGrp="1"/>
          </p:cNvSpPr>
          <p:nvPr>
            <p:ph type="sldNum" sz="quarter" idx="12"/>
          </p:nvPr>
        </p:nvSpPr>
        <p:spPr>
          <a:xfrm>
            <a:off x="6705600" y="6356350"/>
            <a:ext cx="2133600" cy="365125"/>
          </a:xfrm>
        </p:spPr>
        <p:txBody>
          <a:bodyPr/>
          <a:lstStyle/>
          <a:p>
            <a:fld id="{33D6E5A2-EC83-451F-A719-9AC1370DD5CF}" type="slidenum">
              <a:rPr lang="th-TH" smtClean="0"/>
              <a:pPr/>
              <a:t>15</a:t>
            </a:fld>
            <a:endParaRPr kumimoji="0" lang="th-TH" dirty="0"/>
          </a:p>
        </p:txBody>
      </p:sp>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500"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2806553" y="1939863"/>
            <a:ext cx="2666798" cy="2438214"/>
          </a:xfrm>
          <a:prstGeom prst="rect">
            <a:avLst/>
          </a:prstGeom>
        </p:spPr>
      </p:pic>
      <p:sp>
        <p:nvSpPr>
          <p:cNvPr id="5" name="Oval 4"/>
          <p:cNvSpPr/>
          <p:nvPr/>
        </p:nvSpPr>
        <p:spPr>
          <a:xfrm>
            <a:off x="2839832" y="2218368"/>
            <a:ext cx="2452248" cy="18812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TextBox 9"/>
          <p:cNvSpPr txBox="1"/>
          <p:nvPr/>
        </p:nvSpPr>
        <p:spPr>
          <a:xfrm>
            <a:off x="677144" y="4643844"/>
            <a:ext cx="4182888"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Figure 16. bronchiectasis</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143828871"/>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269632"/>
            <a:ext cx="8077200" cy="711096"/>
          </a:xfrm>
        </p:spPr>
        <p:txBody>
          <a:bodyPr>
            <a:normAutofit/>
          </a:bodyPr>
          <a:lstStyle/>
          <a:p>
            <a:pPr algn="ctr"/>
            <a:r>
              <a:rPr lang="en-US" altLang="zh-TW" sz="3200" b="1" dirty="0">
                <a:latin typeface="Times New Roman" pitchFamily="18" charset="0"/>
                <a:cs typeface="Times New Roman" pitchFamily="18" charset="0"/>
              </a:rPr>
              <a:t>3</a:t>
            </a:r>
            <a:r>
              <a:rPr lang="en-US" altLang="zh-TW" sz="3200" b="1" dirty="0" smtClean="0">
                <a:latin typeface="Times New Roman" pitchFamily="18" charset="0"/>
                <a:cs typeface="Times New Roman" pitchFamily="18" charset="0"/>
              </a:rPr>
              <a:t>. Methodology</a:t>
            </a:r>
            <a:endParaRPr lang="th-TH" sz="3200" dirty="0">
              <a:latin typeface="Times New Roman" pitchFamily="18" charset="0"/>
            </a:endParaRPr>
          </a:p>
        </p:txBody>
      </p:sp>
      <p:sp>
        <p:nvSpPr>
          <p:cNvPr id="4" name="Content Placeholder 2"/>
          <p:cNvSpPr txBox="1">
            <a:spLocks/>
          </p:cNvSpPr>
          <p:nvPr/>
        </p:nvSpPr>
        <p:spPr>
          <a:xfrm>
            <a:off x="179512" y="1700808"/>
            <a:ext cx="4170040" cy="4297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0" lang="th-TH"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h-TH"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9pPr>
          </a:lstStyle>
          <a:p>
            <a:endParaRPr lang="en-US" sz="2400"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762000" y="1124745"/>
            <a:ext cx="8077200" cy="5112567"/>
          </a:xfrm>
        </p:spPr>
        <p:txBody>
          <a:bodyPr>
            <a:normAutofit/>
          </a:bodyPr>
          <a:lstStyle/>
          <a:p>
            <a:pPr algn="thaiDist"/>
            <a:r>
              <a:rPr lang="en-US" sz="2400" b="1" dirty="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second </a:t>
            </a:r>
            <a:r>
              <a:rPr lang="en-US" sz="2400" b="1" dirty="0">
                <a:latin typeface="Times New Roman" pitchFamily="18" charset="0"/>
                <a:cs typeface="Times New Roman" pitchFamily="18" charset="0"/>
              </a:rPr>
              <a:t>part is the </a:t>
            </a:r>
            <a:r>
              <a:rPr lang="en-US" sz="2400" b="1" dirty="0" smtClean="0">
                <a:latin typeface="Times New Roman" pitchFamily="18" charset="0"/>
                <a:cs typeface="Times New Roman" pitchFamily="18" charset="0"/>
              </a:rPr>
              <a:t>image processing methods</a:t>
            </a:r>
          </a:p>
          <a:p>
            <a:pPr algn="thaiDist"/>
            <a:r>
              <a:rPr lang="en-US" sz="2400" dirty="0">
                <a:latin typeface="Times New Roman" pitchFamily="18" charset="0"/>
                <a:cs typeface="Times New Roman" pitchFamily="18" charset="0"/>
              </a:rPr>
              <a:t>All images were rotated as developed by Python with Open CV framework and transform RGB image into Grey Scale to reduce the image size by training image 80% and testing images 20% from overall </a:t>
            </a:r>
            <a:r>
              <a:rPr lang="en-US" sz="2400" dirty="0" smtClean="0">
                <a:latin typeface="Times New Roman" pitchFamily="18" charset="0"/>
                <a:cs typeface="Times New Roman" pitchFamily="18" charset="0"/>
              </a:rPr>
              <a:t>images</a:t>
            </a:r>
            <a:r>
              <a:rPr lang="en-GB" sz="2400" dirty="0" smtClean="0">
                <a:latin typeface="Times New Roman" pitchFamily="18" charset="0"/>
              </a:rPr>
              <a:t>, </a:t>
            </a:r>
            <a:r>
              <a:rPr lang="en-GB" sz="2400" dirty="0">
                <a:latin typeface="Times New Roman" pitchFamily="18" charset="0"/>
              </a:rPr>
              <a:t>as show in </a:t>
            </a:r>
            <a:r>
              <a:rPr lang="en-GB" sz="2400" b="1" dirty="0">
                <a:latin typeface="Times New Roman" pitchFamily="18" charset="0"/>
              </a:rPr>
              <a:t>Figure </a:t>
            </a:r>
            <a:r>
              <a:rPr lang="en-GB" sz="2400" b="1" dirty="0" smtClean="0">
                <a:latin typeface="Times New Roman" pitchFamily="18" charset="0"/>
              </a:rPr>
              <a:t>17.</a:t>
            </a:r>
            <a:endParaRPr lang="en-GB" sz="2400" b="1" dirty="0">
              <a:latin typeface="Times New Roman" pitchFamily="18" charset="0"/>
            </a:endParaRPr>
          </a:p>
          <a:p>
            <a:pPr marL="0" indent="355600" algn="thaiDist">
              <a:buNone/>
            </a:pPr>
            <a:endParaRPr lang="en-US" sz="2400" dirty="0" smtClean="0">
              <a:latin typeface="Times New Roman" pitchFamily="18" charset="0"/>
              <a:cs typeface="Times New Roman" pitchFamily="18" charset="0"/>
            </a:endParaRPr>
          </a:p>
          <a:p>
            <a:pPr marL="0" indent="355600" algn="thaiDist">
              <a:buNone/>
            </a:pPr>
            <a:endParaRPr lang="en-US" sz="2400" dirty="0">
              <a:latin typeface="Times New Roman" pitchFamily="18" charset="0"/>
              <a:cs typeface="Times New Roman" pitchFamily="18" charset="0"/>
            </a:endParaRPr>
          </a:p>
          <a:p>
            <a:endParaRPr lang="th-TH" dirty="0"/>
          </a:p>
        </p:txBody>
      </p:sp>
      <p:pic>
        <p:nvPicPr>
          <p:cNvPr id="276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8520"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43608" y="5660569"/>
            <a:ext cx="4182888"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Figure 17.  </a:t>
            </a:r>
            <a:r>
              <a:rPr lang="en-US" b="1" dirty="0">
                <a:latin typeface="Times New Roman" pitchFamily="18" charset="0"/>
                <a:cs typeface="Times New Roman" pitchFamily="18" charset="0"/>
              </a:rPr>
              <a:t>the image </a:t>
            </a:r>
            <a:r>
              <a:rPr lang="en-US" b="1" dirty="0" smtClean="0">
                <a:latin typeface="Times New Roman" pitchFamily="18" charset="0"/>
                <a:cs typeface="Times New Roman" pitchFamily="18" charset="0"/>
              </a:rPr>
              <a:t>processing</a:t>
            </a:r>
            <a:endParaRPr lang="en-US" dirty="0">
              <a:latin typeface="Times New Roman" pitchFamily="18" charset="0"/>
              <a:cs typeface="Times New Roman" pitchFamily="18"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664" y="3429000"/>
            <a:ext cx="6264696" cy="2231569"/>
          </a:xfrm>
          <a:prstGeom prst="rect">
            <a:avLst/>
          </a:prstGeom>
        </p:spPr>
      </p:pic>
    </p:spTree>
    <p:extLst>
      <p:ext uri="{BB962C8B-B14F-4D97-AF65-F5344CB8AC3E}">
        <p14:creationId xmlns:p14="http://schemas.microsoft.com/office/powerpoint/2010/main" val="2014922033"/>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269632"/>
            <a:ext cx="8077200" cy="711096"/>
          </a:xfrm>
        </p:spPr>
        <p:txBody>
          <a:bodyPr>
            <a:normAutofit/>
          </a:bodyPr>
          <a:lstStyle/>
          <a:p>
            <a:pPr algn="ctr"/>
            <a:r>
              <a:rPr lang="en-US" altLang="zh-TW" sz="3200" b="1" dirty="0">
                <a:latin typeface="Times New Roman" pitchFamily="18" charset="0"/>
                <a:cs typeface="Times New Roman" pitchFamily="18" charset="0"/>
              </a:rPr>
              <a:t>3</a:t>
            </a:r>
            <a:r>
              <a:rPr lang="en-US" altLang="zh-TW" sz="3200" b="1" dirty="0" smtClean="0">
                <a:latin typeface="Times New Roman" pitchFamily="18" charset="0"/>
                <a:cs typeface="Times New Roman" pitchFamily="18" charset="0"/>
              </a:rPr>
              <a:t>. Methodology</a:t>
            </a:r>
            <a:endParaRPr lang="th-TH" sz="3200" dirty="0">
              <a:latin typeface="Times New Roman" pitchFamily="18" charset="0"/>
            </a:endParaRPr>
          </a:p>
        </p:txBody>
      </p:sp>
      <p:sp>
        <p:nvSpPr>
          <p:cNvPr id="4" name="Content Placeholder 2"/>
          <p:cNvSpPr txBox="1">
            <a:spLocks/>
          </p:cNvSpPr>
          <p:nvPr/>
        </p:nvSpPr>
        <p:spPr>
          <a:xfrm>
            <a:off x="179512" y="1700808"/>
            <a:ext cx="4170040" cy="4297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0" lang="th-TH"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h-TH"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9pPr>
          </a:lstStyle>
          <a:p>
            <a:endParaRPr lang="en-US" sz="2400"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762000" y="1124745"/>
            <a:ext cx="8077200" cy="5112567"/>
          </a:xfrm>
        </p:spPr>
        <p:txBody>
          <a:bodyPr>
            <a:normAutofit/>
          </a:bodyPr>
          <a:lstStyle/>
          <a:p>
            <a:pPr algn="thaiDist"/>
            <a:r>
              <a:rPr lang="en-US" sz="2400" b="1" dirty="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Third </a:t>
            </a:r>
            <a:r>
              <a:rPr lang="en-US" sz="2400" b="1" dirty="0">
                <a:latin typeface="Times New Roman" pitchFamily="18" charset="0"/>
                <a:cs typeface="Times New Roman" pitchFamily="18" charset="0"/>
              </a:rPr>
              <a:t>part is the Data </a:t>
            </a:r>
            <a:r>
              <a:rPr lang="en-US" sz="2400" b="1" dirty="0" smtClean="0">
                <a:latin typeface="Times New Roman" pitchFamily="18" charset="0"/>
                <a:cs typeface="Times New Roman" pitchFamily="18" charset="0"/>
              </a:rPr>
              <a:t>Analysis methods</a:t>
            </a:r>
          </a:p>
          <a:p>
            <a:pPr algn="thaiDist"/>
            <a:r>
              <a:rPr lang="en-US" sz="2400" dirty="0">
                <a:latin typeface="Times New Roman" pitchFamily="18" charset="0"/>
                <a:cs typeface="Times New Roman" pitchFamily="18" charset="0"/>
              </a:rPr>
              <a:t>Convolutional Neural Network (CNN) is a form of deep learning consisting of a wide range of structures that connect to each other. Nowadays, image classification with CNN solution is a technique that provides superior </a:t>
            </a:r>
            <a:r>
              <a:rPr lang="en-US" sz="2400" dirty="0" smtClean="0">
                <a:latin typeface="Times New Roman" pitchFamily="18" charset="0"/>
                <a:cs typeface="Times New Roman" pitchFamily="18" charset="0"/>
              </a:rPr>
              <a:t>effectiveness</a:t>
            </a:r>
            <a:r>
              <a:rPr lang="en-GB" sz="2400" dirty="0">
                <a:latin typeface="Times New Roman" pitchFamily="18" charset="0"/>
              </a:rPr>
              <a:t>, as show in </a:t>
            </a:r>
            <a:r>
              <a:rPr lang="en-GB" sz="2400" b="1" dirty="0">
                <a:latin typeface="Times New Roman" pitchFamily="18" charset="0"/>
              </a:rPr>
              <a:t>Figure 18.</a:t>
            </a:r>
          </a:p>
          <a:p>
            <a:pPr algn="thaiDist"/>
            <a:endParaRPr lang="en-US" sz="2400" dirty="0">
              <a:latin typeface="Times New Roman" pitchFamily="18" charset="0"/>
            </a:endParaRPr>
          </a:p>
          <a:p>
            <a:pPr marL="457200" indent="-457200" algn="thaiDist">
              <a:buFont typeface="+mj-lt"/>
              <a:buAutoNum type="arabicPeriod"/>
            </a:pPr>
            <a:r>
              <a:rPr lang="en-US" sz="2400" dirty="0" err="1" smtClean="0">
                <a:latin typeface="Times New Roman" pitchFamily="18" charset="0"/>
                <a:cs typeface="Times New Roman" pitchFamily="18" charset="0"/>
              </a:rPr>
              <a:t>AlexNet</a:t>
            </a:r>
            <a:endParaRPr lang="en-US" sz="2400" dirty="0" smtClean="0">
              <a:latin typeface="Times New Roman" pitchFamily="18" charset="0"/>
              <a:cs typeface="Times New Roman" pitchFamily="18" charset="0"/>
            </a:endParaRPr>
          </a:p>
          <a:p>
            <a:pPr marL="457200" indent="-457200" algn="thaiDist">
              <a:buFont typeface="+mj-lt"/>
              <a:buAutoNum type="arabicPeriod"/>
            </a:pPr>
            <a:r>
              <a:rPr lang="en-US" sz="2400" dirty="0" smtClean="0">
                <a:latin typeface="Times New Roman" pitchFamily="18" charset="0"/>
                <a:cs typeface="Times New Roman" pitchFamily="18" charset="0"/>
              </a:rPr>
              <a:t>VGG-13</a:t>
            </a:r>
          </a:p>
          <a:p>
            <a:pPr marL="457200" indent="-457200" algn="thaiDist">
              <a:buFont typeface="+mj-lt"/>
              <a:buAutoNum type="arabicPeriod"/>
            </a:pPr>
            <a:r>
              <a:rPr lang="en-US" sz="2400" dirty="0" smtClean="0">
                <a:latin typeface="Times New Roman" pitchFamily="18" charset="0"/>
                <a:cs typeface="Times New Roman" pitchFamily="18" charset="0"/>
              </a:rPr>
              <a:t>ResNet-34</a:t>
            </a:r>
          </a:p>
          <a:p>
            <a:pPr marL="0" indent="355600" algn="thaiDist">
              <a:buNone/>
            </a:pPr>
            <a:endParaRPr lang="en-US" sz="2400" dirty="0" smtClean="0">
              <a:latin typeface="Times New Roman" pitchFamily="18" charset="0"/>
              <a:cs typeface="Times New Roman" pitchFamily="18" charset="0"/>
            </a:endParaRPr>
          </a:p>
          <a:p>
            <a:pPr marL="0" indent="355600" algn="thaiDist">
              <a:buNone/>
            </a:pPr>
            <a:endParaRPr lang="en-US" sz="2400" dirty="0">
              <a:latin typeface="Times New Roman" pitchFamily="18" charset="0"/>
              <a:cs typeface="Times New Roman" pitchFamily="18" charset="0"/>
            </a:endParaRPr>
          </a:p>
          <a:p>
            <a:endParaRPr lang="th-TH" dirty="0"/>
          </a:p>
        </p:txBody>
      </p:sp>
      <p:pic>
        <p:nvPicPr>
          <p:cNvPr id="276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8520"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884394"/>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ctr"/>
            <a:r>
              <a:rPr lang="en-US" altLang="zh-TW" sz="3200" b="1" dirty="0">
                <a:latin typeface="Times New Roman" pitchFamily="18" charset="0"/>
                <a:cs typeface="Times New Roman" pitchFamily="18" charset="0"/>
              </a:rPr>
              <a:t>3</a:t>
            </a:r>
            <a:r>
              <a:rPr lang="en-US" altLang="zh-TW" sz="3200" b="1" dirty="0" smtClean="0">
                <a:latin typeface="Times New Roman" pitchFamily="18" charset="0"/>
                <a:cs typeface="Times New Roman" pitchFamily="18" charset="0"/>
              </a:rPr>
              <a:t>. </a:t>
            </a:r>
            <a:r>
              <a:rPr lang="en-US" altLang="zh-TW" sz="3200" b="1" dirty="0">
                <a:latin typeface="Times New Roman" pitchFamily="18" charset="0"/>
                <a:cs typeface="Times New Roman" pitchFamily="18" charset="0"/>
              </a:rPr>
              <a:t>M</a:t>
            </a:r>
            <a:r>
              <a:rPr lang="en-US" sz="3200" b="1" dirty="0">
                <a:latin typeface="Times New Roman" pitchFamily="18" charset="0"/>
                <a:cs typeface="Times New Roman" pitchFamily="18" charset="0"/>
              </a:rPr>
              <a:t>ethodology</a:t>
            </a:r>
            <a:endParaRPr lang="th-TH" sz="3200" dirty="0">
              <a:latin typeface="Times New Roman" pitchFamily="18" charset="0"/>
            </a:endParaRPr>
          </a:p>
        </p:txBody>
      </p:sp>
      <p:sp>
        <p:nvSpPr>
          <p:cNvPr id="4" name="Slide Number Placeholder 3"/>
          <p:cNvSpPr>
            <a:spLocks noGrp="1"/>
          </p:cNvSpPr>
          <p:nvPr>
            <p:ph type="sldNum" sz="quarter" idx="12"/>
          </p:nvPr>
        </p:nvSpPr>
        <p:spPr/>
        <p:txBody>
          <a:bodyPr/>
          <a:lstStyle/>
          <a:p>
            <a:fld id="{33D6E5A2-EC83-451F-A719-9AC1370DD5CF}" type="slidenum">
              <a:rPr smtClean="0">
                <a:solidFill>
                  <a:prstClr val="black">
                    <a:tint val="75000"/>
                  </a:prstClr>
                </a:solidFill>
                <a:cs typeface="Cordia New"/>
              </a:rPr>
              <a:pPr/>
              <a:t>18</a:t>
            </a:fld>
            <a:endParaRPr>
              <a:solidFill>
                <a:prstClr val="black">
                  <a:tint val="75000"/>
                </a:prstClr>
              </a:solidFill>
              <a:cs typeface="Cordia New"/>
            </a:endParaRPr>
          </a:p>
        </p:txBody>
      </p:sp>
      <p:sp>
        <p:nvSpPr>
          <p:cNvPr id="6" name="TextBox 5"/>
          <p:cNvSpPr txBox="1"/>
          <p:nvPr/>
        </p:nvSpPr>
        <p:spPr>
          <a:xfrm>
            <a:off x="899592" y="5661248"/>
            <a:ext cx="3384376" cy="369332"/>
          </a:xfrm>
          <a:prstGeom prst="rect">
            <a:avLst/>
          </a:prstGeom>
          <a:noFill/>
        </p:spPr>
        <p:txBody>
          <a:bodyPr wrap="square" rtlCol="0">
            <a:spAutoFit/>
          </a:bodyPr>
          <a:lstStyle/>
          <a:p>
            <a:r>
              <a:rPr lang="en-GB" b="1" dirty="0">
                <a:solidFill>
                  <a:prstClr val="black"/>
                </a:solidFill>
                <a:latin typeface="Times New Roman" pitchFamily="18" charset="0"/>
                <a:cs typeface="Times New Roman" pitchFamily="18" charset="0"/>
              </a:rPr>
              <a:t>Figure </a:t>
            </a:r>
            <a:r>
              <a:rPr lang="en-GB" b="1" dirty="0" smtClean="0">
                <a:solidFill>
                  <a:prstClr val="black"/>
                </a:solidFill>
                <a:latin typeface="Times New Roman" pitchFamily="18" charset="0"/>
                <a:cs typeface="Times New Roman" pitchFamily="18" charset="0"/>
              </a:rPr>
              <a:t>18. </a:t>
            </a:r>
            <a:r>
              <a:rPr lang="en-US" b="1" dirty="0" err="1" smtClean="0">
                <a:latin typeface="Times New Roman" pitchFamily="18" charset="0"/>
                <a:cs typeface="Times New Roman" pitchFamily="18" charset="0"/>
              </a:rPr>
              <a:t>AlexNet</a:t>
            </a:r>
            <a:r>
              <a:rPr lang="en-US" b="1" dirty="0" smtClean="0">
                <a:latin typeface="Times New Roman" pitchFamily="18" charset="0"/>
                <a:cs typeface="Times New Roman" pitchFamily="18" charset="0"/>
              </a:rPr>
              <a:t>  structure</a:t>
            </a:r>
            <a:endParaRPr lang="en-US" b="1" dirty="0">
              <a:solidFill>
                <a:prstClr val="black"/>
              </a:solidFill>
              <a:latin typeface="Times New Roman" pitchFamily="18" charset="0"/>
              <a:cs typeface="Times New Roman" pitchFamily="18" charset="0"/>
            </a:endParaRPr>
          </a:p>
        </p:txBody>
      </p:sp>
      <p:pic>
        <p:nvPicPr>
          <p:cNvPr id="286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8520"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85230" y="1196752"/>
            <a:ext cx="8352928" cy="2880320"/>
          </a:xfrm>
        </p:spPr>
      </p:pic>
      <p:sp>
        <p:nvSpPr>
          <p:cNvPr id="7" name="TextBox 6"/>
          <p:cNvSpPr txBox="1"/>
          <p:nvPr/>
        </p:nvSpPr>
        <p:spPr>
          <a:xfrm>
            <a:off x="899592" y="4221088"/>
            <a:ext cx="7920880" cy="646331"/>
          </a:xfrm>
          <a:prstGeom prst="rect">
            <a:avLst/>
          </a:prstGeom>
          <a:noFill/>
        </p:spPr>
        <p:txBody>
          <a:bodyPr wrap="square" rtlCol="0">
            <a:spAutoFit/>
          </a:bodyPr>
          <a:lstStyle/>
          <a:p>
            <a:r>
              <a:rPr lang="en-US" dirty="0" smtClean="0"/>
              <a:t>This </a:t>
            </a:r>
            <a:r>
              <a:rPr lang="en-US" dirty="0"/>
              <a:t>architecture is composed of 5 convolutional layers followed by 3 fully connected layers, as depicted in </a:t>
            </a:r>
            <a:r>
              <a:rPr lang="en-US" b="1" dirty="0"/>
              <a:t>Figure </a:t>
            </a:r>
            <a:r>
              <a:rPr lang="en-US" b="1" dirty="0" smtClean="0"/>
              <a:t>18.</a:t>
            </a:r>
            <a:endParaRPr lang="en-US" b="1" dirty="0"/>
          </a:p>
        </p:txBody>
      </p:sp>
    </p:spTree>
    <p:extLst>
      <p:ext uri="{BB962C8B-B14F-4D97-AF65-F5344CB8AC3E}">
        <p14:creationId xmlns:p14="http://schemas.microsoft.com/office/powerpoint/2010/main" val="1903125653"/>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ctr"/>
            <a:r>
              <a:rPr lang="en-US" altLang="zh-TW" sz="3200" b="1" dirty="0">
                <a:latin typeface="Times New Roman" pitchFamily="18" charset="0"/>
                <a:cs typeface="Times New Roman" pitchFamily="18" charset="0"/>
              </a:rPr>
              <a:t>3</a:t>
            </a:r>
            <a:r>
              <a:rPr lang="en-US" altLang="zh-TW" sz="3200" b="1" dirty="0" smtClean="0">
                <a:latin typeface="Times New Roman" pitchFamily="18" charset="0"/>
                <a:cs typeface="Times New Roman" pitchFamily="18" charset="0"/>
              </a:rPr>
              <a:t>. </a:t>
            </a:r>
            <a:r>
              <a:rPr lang="en-US" altLang="zh-TW" sz="3200" b="1" dirty="0">
                <a:latin typeface="Times New Roman" pitchFamily="18" charset="0"/>
                <a:cs typeface="Times New Roman" pitchFamily="18" charset="0"/>
              </a:rPr>
              <a:t>M</a:t>
            </a:r>
            <a:r>
              <a:rPr lang="en-US" sz="3200" b="1" dirty="0">
                <a:latin typeface="Times New Roman" pitchFamily="18" charset="0"/>
                <a:cs typeface="Times New Roman" pitchFamily="18" charset="0"/>
              </a:rPr>
              <a:t>ethodology</a:t>
            </a:r>
            <a:endParaRPr lang="th-TH" sz="3200" dirty="0">
              <a:latin typeface="Times New Roman" pitchFamily="18" charset="0"/>
            </a:endParaRPr>
          </a:p>
        </p:txBody>
      </p:sp>
      <p:sp>
        <p:nvSpPr>
          <p:cNvPr id="4" name="Slide Number Placeholder 3"/>
          <p:cNvSpPr>
            <a:spLocks noGrp="1"/>
          </p:cNvSpPr>
          <p:nvPr>
            <p:ph type="sldNum" sz="quarter" idx="12"/>
          </p:nvPr>
        </p:nvSpPr>
        <p:spPr/>
        <p:txBody>
          <a:bodyPr/>
          <a:lstStyle/>
          <a:p>
            <a:fld id="{33D6E5A2-EC83-451F-A719-9AC1370DD5CF}" type="slidenum">
              <a:rPr smtClean="0">
                <a:solidFill>
                  <a:prstClr val="black">
                    <a:tint val="75000"/>
                  </a:prstClr>
                </a:solidFill>
                <a:cs typeface="Cordia New"/>
              </a:rPr>
              <a:pPr/>
              <a:t>19</a:t>
            </a:fld>
            <a:endParaRPr>
              <a:solidFill>
                <a:prstClr val="black">
                  <a:tint val="75000"/>
                </a:prstClr>
              </a:solidFill>
              <a:cs typeface="Cordia New"/>
            </a:endParaRPr>
          </a:p>
        </p:txBody>
      </p:sp>
      <p:sp>
        <p:nvSpPr>
          <p:cNvPr id="6" name="TextBox 5"/>
          <p:cNvSpPr txBox="1"/>
          <p:nvPr/>
        </p:nvSpPr>
        <p:spPr>
          <a:xfrm>
            <a:off x="1043608" y="5949280"/>
            <a:ext cx="3384376" cy="369332"/>
          </a:xfrm>
          <a:prstGeom prst="rect">
            <a:avLst/>
          </a:prstGeom>
          <a:noFill/>
        </p:spPr>
        <p:txBody>
          <a:bodyPr wrap="square" rtlCol="0">
            <a:spAutoFit/>
          </a:bodyPr>
          <a:lstStyle/>
          <a:p>
            <a:r>
              <a:rPr lang="en-GB" b="1" dirty="0">
                <a:solidFill>
                  <a:prstClr val="black"/>
                </a:solidFill>
                <a:latin typeface="Times New Roman" pitchFamily="18" charset="0"/>
                <a:cs typeface="Times New Roman" pitchFamily="18" charset="0"/>
              </a:rPr>
              <a:t>Figure </a:t>
            </a:r>
            <a:r>
              <a:rPr lang="en-GB" b="1" dirty="0" smtClean="0">
                <a:solidFill>
                  <a:prstClr val="black"/>
                </a:solidFill>
                <a:latin typeface="Times New Roman" pitchFamily="18" charset="0"/>
                <a:cs typeface="Times New Roman" pitchFamily="18" charset="0"/>
              </a:rPr>
              <a:t>19. Dropout Technique</a:t>
            </a:r>
            <a:endParaRPr lang="en-US" b="1" dirty="0">
              <a:solidFill>
                <a:prstClr val="black"/>
              </a:solidFill>
              <a:latin typeface="Times New Roman" pitchFamily="18" charset="0"/>
              <a:cs typeface="Times New Roman" pitchFamily="18" charset="0"/>
            </a:endParaRPr>
          </a:p>
        </p:txBody>
      </p:sp>
      <p:pic>
        <p:nvPicPr>
          <p:cNvPr id="286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8520"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noChangeAspect="1"/>
          </p:cNvPicPr>
          <p:nvPr>
            <p:ph idx="1"/>
          </p:nvPr>
        </p:nvPicPr>
        <p:blipFill>
          <a:blip r:embed="rId5" cstate="email">
            <a:extLst>
              <a:ext uri="{28A0092B-C50C-407E-A947-70E740481C1C}">
                <a14:useLocalDpi xmlns:a14="http://schemas.microsoft.com/office/drawing/2010/main" val="0"/>
              </a:ext>
            </a:extLst>
          </a:blip>
          <a:stretch>
            <a:fillRect/>
          </a:stretch>
        </p:blipFill>
        <p:spPr>
          <a:xfrm>
            <a:off x="1754787" y="1196752"/>
            <a:ext cx="5813815" cy="2880320"/>
          </a:xfrm>
        </p:spPr>
      </p:pic>
      <p:sp>
        <p:nvSpPr>
          <p:cNvPr id="7" name="TextBox 6"/>
          <p:cNvSpPr txBox="1"/>
          <p:nvPr/>
        </p:nvSpPr>
        <p:spPr>
          <a:xfrm>
            <a:off x="893876" y="4959752"/>
            <a:ext cx="7920880" cy="646331"/>
          </a:xfrm>
          <a:prstGeom prst="rect">
            <a:avLst/>
          </a:prstGeom>
          <a:noFill/>
        </p:spPr>
        <p:txBody>
          <a:bodyPr wrap="square" rtlCol="0">
            <a:spAutoFit/>
          </a:bodyPr>
          <a:lstStyle/>
          <a:p>
            <a:r>
              <a:rPr lang="en-US" dirty="0"/>
              <a:t>Another problem that this architecture solved was reducing the over-fitting by using a Dropout layer after every FC layer. </a:t>
            </a:r>
          </a:p>
        </p:txBody>
      </p:sp>
      <p:sp>
        <p:nvSpPr>
          <p:cNvPr id="10" name="TextBox 9"/>
          <p:cNvSpPr txBox="1"/>
          <p:nvPr/>
        </p:nvSpPr>
        <p:spPr>
          <a:xfrm>
            <a:off x="5004048" y="4149080"/>
            <a:ext cx="2232248" cy="369332"/>
          </a:xfrm>
          <a:prstGeom prst="rect">
            <a:avLst/>
          </a:prstGeom>
          <a:noFill/>
        </p:spPr>
        <p:txBody>
          <a:bodyPr wrap="square" rtlCol="0">
            <a:spAutoFit/>
          </a:bodyPr>
          <a:lstStyle/>
          <a:p>
            <a:endParaRPr lang="th-TH" dirty="0"/>
          </a:p>
        </p:txBody>
      </p:sp>
      <p:sp>
        <p:nvSpPr>
          <p:cNvPr id="11" name="TextBox 10"/>
          <p:cNvSpPr txBox="1"/>
          <p:nvPr/>
        </p:nvSpPr>
        <p:spPr>
          <a:xfrm>
            <a:off x="5156448" y="4301480"/>
            <a:ext cx="2232248" cy="369332"/>
          </a:xfrm>
          <a:prstGeom prst="rect">
            <a:avLst/>
          </a:prstGeom>
          <a:noFill/>
        </p:spPr>
        <p:txBody>
          <a:bodyPr wrap="square" rtlCol="0">
            <a:spAutoFit/>
          </a:bodyPr>
          <a:lstStyle/>
          <a:p>
            <a:endParaRPr lang="th-TH" dirty="0"/>
          </a:p>
        </p:txBody>
      </p:sp>
      <p:sp>
        <p:nvSpPr>
          <p:cNvPr id="12" name="TextBox 11"/>
          <p:cNvSpPr txBox="1"/>
          <p:nvPr/>
        </p:nvSpPr>
        <p:spPr>
          <a:xfrm>
            <a:off x="2195736" y="4301480"/>
            <a:ext cx="2232248" cy="369332"/>
          </a:xfrm>
          <a:prstGeom prst="rect">
            <a:avLst/>
          </a:prstGeom>
          <a:noFill/>
        </p:spPr>
        <p:txBody>
          <a:bodyPr wrap="square" rtlCol="0">
            <a:spAutoFit/>
          </a:bodyPr>
          <a:lstStyle/>
          <a:p>
            <a:endParaRPr lang="th-TH" dirty="0"/>
          </a:p>
        </p:txBody>
      </p:sp>
      <p:sp>
        <p:nvSpPr>
          <p:cNvPr id="13" name="TextBox 12"/>
          <p:cNvSpPr txBox="1"/>
          <p:nvPr/>
        </p:nvSpPr>
        <p:spPr>
          <a:xfrm>
            <a:off x="4941342" y="4283804"/>
            <a:ext cx="2727002" cy="369332"/>
          </a:xfrm>
          <a:prstGeom prst="rect">
            <a:avLst/>
          </a:prstGeom>
          <a:noFill/>
        </p:spPr>
        <p:txBody>
          <a:bodyPr wrap="square" rtlCol="0">
            <a:spAutoFit/>
          </a:bodyPr>
          <a:lstStyle/>
          <a:p>
            <a:r>
              <a:rPr lang="en-US" dirty="0" smtClean="0"/>
              <a:t>(b) After applying dropout</a:t>
            </a:r>
            <a:endParaRPr lang="th-TH" dirty="0"/>
          </a:p>
        </p:txBody>
      </p:sp>
      <p:sp>
        <p:nvSpPr>
          <p:cNvPr id="14" name="TextBox 13"/>
          <p:cNvSpPr txBox="1"/>
          <p:nvPr/>
        </p:nvSpPr>
        <p:spPr>
          <a:xfrm>
            <a:off x="1799692" y="4293096"/>
            <a:ext cx="2628292" cy="369332"/>
          </a:xfrm>
          <a:prstGeom prst="rect">
            <a:avLst/>
          </a:prstGeom>
          <a:noFill/>
        </p:spPr>
        <p:txBody>
          <a:bodyPr wrap="square" rtlCol="0">
            <a:spAutoFit/>
          </a:bodyPr>
          <a:lstStyle/>
          <a:p>
            <a:r>
              <a:rPr lang="en-US" dirty="0" smtClean="0"/>
              <a:t>(a) Standard Neural Net</a:t>
            </a:r>
            <a:endParaRPr lang="th-TH" dirty="0"/>
          </a:p>
        </p:txBody>
      </p:sp>
    </p:spTree>
    <p:extLst>
      <p:ext uri="{BB962C8B-B14F-4D97-AF65-F5344CB8AC3E}">
        <p14:creationId xmlns:p14="http://schemas.microsoft.com/office/powerpoint/2010/main" val="1069922757"/>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552" y="0"/>
            <a:ext cx="8604447"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7584" y="188640"/>
            <a:ext cx="8077200" cy="711096"/>
          </a:xfrm>
        </p:spPr>
        <p:txBody>
          <a:bodyPr>
            <a:normAutofit/>
          </a:bodyPr>
          <a:lstStyle/>
          <a:p>
            <a:pPr algn="ctr"/>
            <a:r>
              <a:rPr lang="en-US" altLang="zh-TW" sz="3200" b="1" dirty="0">
                <a:latin typeface="Times New Roman" pitchFamily="18" charset="0"/>
                <a:cs typeface="Times New Roman" pitchFamily="18" charset="0"/>
              </a:rPr>
              <a:t>Outline</a:t>
            </a:r>
            <a:endParaRPr lang="th-TH" sz="3200" dirty="0"/>
          </a:p>
        </p:txBody>
      </p:sp>
      <p:sp>
        <p:nvSpPr>
          <p:cNvPr id="3" name="Content Placeholder 2"/>
          <p:cNvSpPr>
            <a:spLocks noGrp="1"/>
          </p:cNvSpPr>
          <p:nvPr>
            <p:ph idx="1"/>
          </p:nvPr>
        </p:nvSpPr>
        <p:spPr>
          <a:xfrm>
            <a:off x="755576" y="908720"/>
            <a:ext cx="8077200" cy="5400600"/>
          </a:xfrm>
        </p:spPr>
        <p:txBody>
          <a:bodyPr>
            <a:noAutofit/>
          </a:bodyPr>
          <a:lstStyle/>
          <a:p>
            <a:pPr marL="514350" indent="-514350">
              <a:spcBef>
                <a:spcPts val="1000"/>
              </a:spcBef>
              <a:spcAft>
                <a:spcPts val="1000"/>
              </a:spcAft>
              <a:buFont typeface="+mj-lt"/>
              <a:buAutoNum type="arabicPeriod"/>
              <a:defRPr/>
            </a:pPr>
            <a:r>
              <a:rPr lang="en-US" altLang="zh-TW" sz="2400" b="1" dirty="0" smtClean="0">
                <a:latin typeface="Times New Roman" pitchFamily="18" charset="0"/>
                <a:cs typeface="Times New Roman" pitchFamily="18" charset="0"/>
              </a:rPr>
              <a:t>Introduction</a:t>
            </a:r>
          </a:p>
          <a:p>
            <a:pPr marL="514350" indent="-514350">
              <a:spcBef>
                <a:spcPts val="1800"/>
              </a:spcBef>
              <a:spcAft>
                <a:spcPts val="1200"/>
              </a:spcAft>
              <a:buFont typeface="+mj-lt"/>
              <a:buAutoNum type="arabicPeriod"/>
              <a:defRPr/>
            </a:pPr>
            <a:r>
              <a:rPr lang="en-US" altLang="zh-TW" sz="2400" b="1" dirty="0" smtClean="0">
                <a:latin typeface="Times New Roman" pitchFamily="18" charset="0"/>
                <a:cs typeface="Times New Roman" pitchFamily="18" charset="0"/>
              </a:rPr>
              <a:t>Literature </a:t>
            </a:r>
            <a:r>
              <a:rPr lang="en-US" altLang="zh-TW" sz="2400" b="1" dirty="0">
                <a:latin typeface="Times New Roman" pitchFamily="18" charset="0"/>
                <a:cs typeface="Times New Roman" pitchFamily="18" charset="0"/>
              </a:rPr>
              <a:t>review</a:t>
            </a:r>
            <a:endParaRPr lang="en-US" sz="2400" b="1" dirty="0" smtClean="0">
              <a:latin typeface="Times New Roman" pitchFamily="18" charset="0"/>
              <a:cs typeface="Times New Roman" pitchFamily="18" charset="0"/>
            </a:endParaRPr>
          </a:p>
          <a:p>
            <a:pPr marL="514350" indent="-514350">
              <a:spcBef>
                <a:spcPts val="1800"/>
              </a:spcBef>
              <a:spcAft>
                <a:spcPts val="1200"/>
              </a:spcAft>
              <a:buFont typeface="+mj-lt"/>
              <a:buAutoNum type="arabicPeriod"/>
              <a:defRPr/>
            </a:pPr>
            <a:r>
              <a:rPr lang="en-US" sz="2400" b="1" dirty="0" smtClean="0">
                <a:latin typeface="Times New Roman" pitchFamily="18" charset="0"/>
                <a:cs typeface="Times New Roman" pitchFamily="18" charset="0"/>
              </a:rPr>
              <a:t>Methodology</a:t>
            </a:r>
          </a:p>
          <a:p>
            <a:pPr marL="514350" indent="-514350">
              <a:spcBef>
                <a:spcPts val="1800"/>
              </a:spcBef>
              <a:spcAft>
                <a:spcPts val="1200"/>
              </a:spcAft>
              <a:buFont typeface="+mj-lt"/>
              <a:buAutoNum type="arabicPeriod"/>
              <a:defRPr/>
            </a:pPr>
            <a:r>
              <a:rPr lang="en-US" sz="2400" b="1" dirty="0">
                <a:latin typeface="Times New Roman" pitchFamily="18" charset="0"/>
                <a:cs typeface="Times New Roman" pitchFamily="18" charset="0"/>
              </a:rPr>
              <a:t>R</a:t>
            </a:r>
            <a:r>
              <a:rPr lang="en-US" sz="2400" b="1" dirty="0" smtClean="0">
                <a:latin typeface="Times New Roman" pitchFamily="18" charset="0"/>
                <a:cs typeface="Times New Roman" pitchFamily="18" charset="0"/>
              </a:rPr>
              <a:t>esult</a:t>
            </a:r>
          </a:p>
          <a:p>
            <a:pPr marL="514350" indent="-514350">
              <a:spcBef>
                <a:spcPts val="1800"/>
              </a:spcBef>
              <a:spcAft>
                <a:spcPts val="1200"/>
              </a:spcAft>
              <a:buFont typeface="+mj-lt"/>
              <a:buAutoNum type="arabicPeriod"/>
              <a:defRPr/>
            </a:pPr>
            <a:r>
              <a:rPr lang="en-US" sz="2400" b="1" dirty="0" smtClean="0">
                <a:latin typeface="Times New Roman" pitchFamily="18" charset="0"/>
                <a:cs typeface="Times New Roman" pitchFamily="18" charset="0"/>
              </a:rPr>
              <a:t>Conclusions</a:t>
            </a:r>
            <a:endParaRPr lang="th-TH" sz="2400" b="1" dirty="0">
              <a:latin typeface="Times New Roman" pitchFamily="18" charset="0"/>
              <a:cs typeface="Times New Roman" pitchFamily="18" charset="0"/>
            </a:endParaRPr>
          </a:p>
          <a:p>
            <a:pPr marL="514350" indent="-514350">
              <a:spcBef>
                <a:spcPts val="1800"/>
              </a:spcBef>
              <a:spcAft>
                <a:spcPts val="1200"/>
              </a:spcAft>
              <a:buFont typeface="+mj-lt"/>
              <a:buAutoNum type="arabicPeriod"/>
              <a:defRPr/>
            </a:pPr>
            <a:r>
              <a:rPr lang="en-US" sz="2400" b="1" dirty="0" smtClean="0">
                <a:latin typeface="Times New Roman" pitchFamily="18" charset="0"/>
                <a:cs typeface="Times New Roman" pitchFamily="18" charset="0"/>
              </a:rPr>
              <a:t>Acknowledgements</a:t>
            </a:r>
          </a:p>
          <a:p>
            <a:pPr marL="514350" indent="-514350">
              <a:spcBef>
                <a:spcPts val="1800"/>
              </a:spcBef>
              <a:spcAft>
                <a:spcPts val="1200"/>
              </a:spcAft>
              <a:buFont typeface="+mj-lt"/>
              <a:buAutoNum type="arabicPeriod"/>
              <a:defRPr/>
            </a:pPr>
            <a:r>
              <a:rPr lang="en-US" sz="2400" b="1" dirty="0" smtClean="0">
                <a:latin typeface="Times New Roman" pitchFamily="18" charset="0"/>
                <a:cs typeface="Times New Roman" pitchFamily="18" charset="0"/>
              </a:rPr>
              <a:t>References</a:t>
            </a:r>
            <a:endParaRPr lang="en-US" sz="2400" b="1" dirty="0">
              <a:latin typeface="Times New Roman" pitchFamily="18" charset="0"/>
              <a:cs typeface="Times New Roman" pitchFamily="18" charset="0"/>
            </a:endParaRPr>
          </a:p>
          <a:p>
            <a:pPr>
              <a:spcBef>
                <a:spcPts val="1800"/>
              </a:spcBef>
              <a:spcAft>
                <a:spcPts val="1200"/>
              </a:spcAft>
            </a:pPr>
            <a:endParaRPr lang="th-TH" sz="2400" dirty="0">
              <a:latin typeface="Times New Roman" pitchFamily="18" charset="0"/>
            </a:endParaRPr>
          </a:p>
        </p:txBody>
      </p:sp>
      <p:sp>
        <p:nvSpPr>
          <p:cNvPr id="4" name="Slide Number Placeholder 3"/>
          <p:cNvSpPr>
            <a:spLocks noGrp="1"/>
          </p:cNvSpPr>
          <p:nvPr>
            <p:ph type="sldNum" sz="quarter" idx="12"/>
          </p:nvPr>
        </p:nvSpPr>
        <p:spPr/>
        <p:txBody>
          <a:bodyPr/>
          <a:lstStyle/>
          <a:p>
            <a:fld id="{33D6E5A2-EC83-451F-A719-9AC1370DD5CF}" type="slidenum">
              <a:rPr lang="th-TH" smtClean="0"/>
              <a:pPr/>
              <a:t>2</a:t>
            </a:fld>
            <a:endParaRPr kumimoji="0" lang="th-TH"/>
          </a:p>
        </p:txBody>
      </p:sp>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1125"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632839"/>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ctr"/>
            <a:r>
              <a:rPr lang="en-US" altLang="zh-TW" sz="3200" b="1" dirty="0">
                <a:latin typeface="Times New Roman" pitchFamily="18" charset="0"/>
                <a:cs typeface="Times New Roman" pitchFamily="18" charset="0"/>
              </a:rPr>
              <a:t>3</a:t>
            </a:r>
            <a:r>
              <a:rPr lang="en-US" altLang="zh-TW" sz="3200" b="1" dirty="0" smtClean="0">
                <a:latin typeface="Times New Roman" pitchFamily="18" charset="0"/>
                <a:cs typeface="Times New Roman" pitchFamily="18" charset="0"/>
              </a:rPr>
              <a:t>. </a:t>
            </a:r>
            <a:r>
              <a:rPr lang="en-US" altLang="zh-TW" sz="3200" b="1" dirty="0">
                <a:latin typeface="Times New Roman" pitchFamily="18" charset="0"/>
                <a:cs typeface="Times New Roman" pitchFamily="18" charset="0"/>
              </a:rPr>
              <a:t>M</a:t>
            </a:r>
            <a:r>
              <a:rPr lang="en-US" sz="3200" b="1" dirty="0">
                <a:latin typeface="Times New Roman" pitchFamily="18" charset="0"/>
                <a:cs typeface="Times New Roman" pitchFamily="18" charset="0"/>
              </a:rPr>
              <a:t>ethodology</a:t>
            </a:r>
            <a:endParaRPr lang="th-TH" sz="3200" dirty="0">
              <a:latin typeface="Times New Roman" pitchFamily="18" charset="0"/>
            </a:endParaRPr>
          </a:p>
        </p:txBody>
      </p:sp>
      <p:sp>
        <p:nvSpPr>
          <p:cNvPr id="4" name="Slide Number Placeholder 3"/>
          <p:cNvSpPr>
            <a:spLocks noGrp="1"/>
          </p:cNvSpPr>
          <p:nvPr>
            <p:ph type="sldNum" sz="quarter" idx="12"/>
          </p:nvPr>
        </p:nvSpPr>
        <p:spPr/>
        <p:txBody>
          <a:bodyPr/>
          <a:lstStyle/>
          <a:p>
            <a:fld id="{33D6E5A2-EC83-451F-A719-9AC1370DD5CF}" type="slidenum">
              <a:rPr smtClean="0">
                <a:solidFill>
                  <a:prstClr val="black">
                    <a:tint val="75000"/>
                  </a:prstClr>
                </a:solidFill>
                <a:cs typeface="Cordia New"/>
              </a:rPr>
              <a:pPr/>
              <a:t>20</a:t>
            </a:fld>
            <a:endParaRPr>
              <a:solidFill>
                <a:prstClr val="black">
                  <a:tint val="75000"/>
                </a:prstClr>
              </a:solidFill>
              <a:cs typeface="Cordia New"/>
            </a:endParaRPr>
          </a:p>
        </p:txBody>
      </p:sp>
      <p:sp>
        <p:nvSpPr>
          <p:cNvPr id="6" name="TextBox 5"/>
          <p:cNvSpPr txBox="1"/>
          <p:nvPr/>
        </p:nvSpPr>
        <p:spPr>
          <a:xfrm>
            <a:off x="899592" y="4581128"/>
            <a:ext cx="4752528" cy="646331"/>
          </a:xfrm>
          <a:prstGeom prst="rect">
            <a:avLst/>
          </a:prstGeom>
          <a:noFill/>
        </p:spPr>
        <p:txBody>
          <a:bodyPr wrap="square" rtlCol="0">
            <a:spAutoFit/>
          </a:bodyPr>
          <a:lstStyle/>
          <a:p>
            <a:r>
              <a:rPr lang="en-GB" b="1" dirty="0">
                <a:solidFill>
                  <a:prstClr val="black"/>
                </a:solidFill>
                <a:latin typeface="Times New Roman" pitchFamily="18" charset="0"/>
                <a:cs typeface="Times New Roman" pitchFamily="18" charset="0"/>
              </a:rPr>
              <a:t>Figure </a:t>
            </a:r>
            <a:r>
              <a:rPr lang="en-GB" b="1" dirty="0" smtClean="0">
                <a:solidFill>
                  <a:prstClr val="black"/>
                </a:solidFill>
                <a:latin typeface="Times New Roman" pitchFamily="18" charset="0"/>
                <a:cs typeface="Times New Roman" pitchFamily="18" charset="0"/>
              </a:rPr>
              <a:t>20. VGG-13 </a:t>
            </a:r>
            <a:r>
              <a:rPr lang="en-US" b="1" dirty="0" smtClean="0">
                <a:latin typeface="Times New Roman" pitchFamily="18" charset="0"/>
                <a:cs typeface="Times New Roman" pitchFamily="18" charset="0"/>
              </a:rPr>
              <a:t>structure</a:t>
            </a:r>
            <a:endParaRPr lang="en-US" b="1" dirty="0">
              <a:solidFill>
                <a:prstClr val="black"/>
              </a:solidFill>
              <a:latin typeface="Times New Roman" pitchFamily="18" charset="0"/>
              <a:cs typeface="Times New Roman" pitchFamily="18" charset="0"/>
            </a:endParaRPr>
          </a:p>
          <a:p>
            <a:endParaRPr lang="en-US" dirty="0">
              <a:solidFill>
                <a:prstClr val="black"/>
              </a:solidFill>
              <a:latin typeface="Times New Roman" pitchFamily="18" charset="0"/>
              <a:cs typeface="Times New Roman" pitchFamily="18" charset="0"/>
            </a:endParaRPr>
          </a:p>
        </p:txBody>
      </p:sp>
      <p:pic>
        <p:nvPicPr>
          <p:cNvPr id="286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8520"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noChangeAspect="1"/>
          </p:cNvPicPr>
          <p:nvPr>
            <p:ph idx="1"/>
          </p:nvPr>
        </p:nvPicPr>
        <p:blipFill>
          <a:blip r:embed="rId5" cstate="email">
            <a:extLst>
              <a:ext uri="{28A0092B-C50C-407E-A947-70E740481C1C}">
                <a14:useLocalDpi xmlns:a14="http://schemas.microsoft.com/office/drawing/2010/main" val="0"/>
              </a:ext>
            </a:extLst>
          </a:blip>
          <a:stretch>
            <a:fillRect/>
          </a:stretch>
        </p:blipFill>
        <p:spPr>
          <a:xfrm>
            <a:off x="623094" y="1484784"/>
            <a:ext cx="8077200" cy="2088232"/>
          </a:xfrm>
        </p:spPr>
      </p:pic>
      <p:sp>
        <p:nvSpPr>
          <p:cNvPr id="7" name="TextBox 6"/>
          <p:cNvSpPr txBox="1"/>
          <p:nvPr/>
        </p:nvSpPr>
        <p:spPr>
          <a:xfrm>
            <a:off x="701254" y="3715764"/>
            <a:ext cx="7920880" cy="369332"/>
          </a:xfrm>
          <a:prstGeom prst="rect">
            <a:avLst/>
          </a:prstGeom>
          <a:noFill/>
        </p:spPr>
        <p:txBody>
          <a:bodyPr wrap="square" rtlCol="0">
            <a:spAutoFit/>
          </a:bodyPr>
          <a:lstStyle/>
          <a:p>
            <a:r>
              <a:rPr lang="en-US" dirty="0" smtClean="0"/>
              <a:t>VGG </a:t>
            </a:r>
            <a:r>
              <a:rPr lang="en-US" dirty="0"/>
              <a:t>is a simpler architecture model, since its not using much hyper parameters. </a:t>
            </a:r>
            <a:endParaRPr lang="en-US" dirty="0" smtClean="0"/>
          </a:p>
        </p:txBody>
      </p:sp>
    </p:spTree>
    <p:extLst>
      <p:ext uri="{BB962C8B-B14F-4D97-AF65-F5344CB8AC3E}">
        <p14:creationId xmlns:p14="http://schemas.microsoft.com/office/powerpoint/2010/main" val="3852311600"/>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ctr"/>
            <a:r>
              <a:rPr lang="en-US" altLang="zh-TW" sz="3200" b="1" dirty="0">
                <a:latin typeface="Times New Roman" pitchFamily="18" charset="0"/>
                <a:cs typeface="Times New Roman" pitchFamily="18" charset="0"/>
              </a:rPr>
              <a:t>3</a:t>
            </a:r>
            <a:r>
              <a:rPr lang="en-US" altLang="zh-TW" sz="3200" b="1" dirty="0" smtClean="0">
                <a:latin typeface="Times New Roman" pitchFamily="18" charset="0"/>
                <a:cs typeface="Times New Roman" pitchFamily="18" charset="0"/>
              </a:rPr>
              <a:t>. </a:t>
            </a:r>
            <a:r>
              <a:rPr lang="en-US" altLang="zh-TW" sz="3200" b="1" dirty="0">
                <a:latin typeface="Times New Roman" pitchFamily="18" charset="0"/>
                <a:cs typeface="Times New Roman" pitchFamily="18" charset="0"/>
              </a:rPr>
              <a:t>M</a:t>
            </a:r>
            <a:r>
              <a:rPr lang="en-US" sz="3200" b="1" dirty="0">
                <a:latin typeface="Times New Roman" pitchFamily="18" charset="0"/>
                <a:cs typeface="Times New Roman" pitchFamily="18" charset="0"/>
              </a:rPr>
              <a:t>ethodology</a:t>
            </a:r>
            <a:endParaRPr lang="th-TH" sz="3200" dirty="0">
              <a:latin typeface="Times New Roman" pitchFamily="18" charset="0"/>
            </a:endParaRPr>
          </a:p>
        </p:txBody>
      </p:sp>
      <p:sp>
        <p:nvSpPr>
          <p:cNvPr id="4" name="Slide Number Placeholder 3"/>
          <p:cNvSpPr>
            <a:spLocks noGrp="1"/>
          </p:cNvSpPr>
          <p:nvPr>
            <p:ph type="sldNum" sz="quarter" idx="12"/>
          </p:nvPr>
        </p:nvSpPr>
        <p:spPr/>
        <p:txBody>
          <a:bodyPr/>
          <a:lstStyle/>
          <a:p>
            <a:fld id="{33D6E5A2-EC83-451F-A719-9AC1370DD5CF}" type="slidenum">
              <a:rPr smtClean="0">
                <a:solidFill>
                  <a:prstClr val="black">
                    <a:tint val="75000"/>
                  </a:prstClr>
                </a:solidFill>
                <a:cs typeface="Cordia New"/>
              </a:rPr>
              <a:pPr/>
              <a:t>21</a:t>
            </a:fld>
            <a:endParaRPr>
              <a:solidFill>
                <a:prstClr val="black">
                  <a:tint val="75000"/>
                </a:prstClr>
              </a:solidFill>
              <a:cs typeface="Cordia New"/>
            </a:endParaRPr>
          </a:p>
        </p:txBody>
      </p:sp>
      <p:sp>
        <p:nvSpPr>
          <p:cNvPr id="6" name="TextBox 5"/>
          <p:cNvSpPr txBox="1"/>
          <p:nvPr/>
        </p:nvSpPr>
        <p:spPr>
          <a:xfrm>
            <a:off x="830059" y="5301208"/>
            <a:ext cx="3384376" cy="646331"/>
          </a:xfrm>
          <a:prstGeom prst="rect">
            <a:avLst/>
          </a:prstGeom>
          <a:noFill/>
        </p:spPr>
        <p:txBody>
          <a:bodyPr wrap="square" rtlCol="0">
            <a:spAutoFit/>
          </a:bodyPr>
          <a:lstStyle/>
          <a:p>
            <a:r>
              <a:rPr lang="en-GB" b="1" dirty="0">
                <a:solidFill>
                  <a:prstClr val="black"/>
                </a:solidFill>
                <a:latin typeface="Times New Roman" pitchFamily="18" charset="0"/>
                <a:cs typeface="Times New Roman" pitchFamily="18" charset="0"/>
              </a:rPr>
              <a:t>Figure </a:t>
            </a:r>
            <a:r>
              <a:rPr lang="en-GB" b="1" dirty="0" smtClean="0">
                <a:solidFill>
                  <a:prstClr val="black"/>
                </a:solidFill>
                <a:latin typeface="Times New Roman" pitchFamily="18" charset="0"/>
                <a:cs typeface="Times New Roman" pitchFamily="18" charset="0"/>
              </a:rPr>
              <a:t>21.  </a:t>
            </a:r>
            <a:r>
              <a:rPr lang="en-GB" b="1" dirty="0" err="1" smtClean="0">
                <a:solidFill>
                  <a:prstClr val="black"/>
                </a:solidFill>
                <a:latin typeface="Times New Roman" pitchFamily="18" charset="0"/>
                <a:cs typeface="Times New Roman" pitchFamily="18" charset="0"/>
              </a:rPr>
              <a:t>Resnet</a:t>
            </a:r>
            <a:r>
              <a:rPr lang="en-GB" b="1" dirty="0" smtClean="0">
                <a:solidFill>
                  <a:prstClr val="black"/>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structure</a:t>
            </a:r>
            <a:endParaRPr lang="en-US" b="1" dirty="0">
              <a:solidFill>
                <a:prstClr val="black"/>
              </a:solidFill>
              <a:latin typeface="Times New Roman" pitchFamily="18" charset="0"/>
              <a:cs typeface="Times New Roman" pitchFamily="18" charset="0"/>
            </a:endParaRPr>
          </a:p>
          <a:p>
            <a:endParaRPr lang="en-US" dirty="0">
              <a:solidFill>
                <a:prstClr val="black"/>
              </a:solidFill>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1043608" y="1412776"/>
            <a:ext cx="7344815"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8520"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30059" y="4365104"/>
            <a:ext cx="7920880" cy="646331"/>
          </a:xfrm>
          <a:prstGeom prst="rect">
            <a:avLst/>
          </a:prstGeom>
          <a:noFill/>
        </p:spPr>
        <p:txBody>
          <a:bodyPr wrap="square" rtlCol="0">
            <a:spAutoFit/>
          </a:bodyPr>
          <a:lstStyle/>
          <a:p>
            <a:r>
              <a:rPr lang="en-US" dirty="0" err="1"/>
              <a:t>ResNets</a:t>
            </a:r>
            <a:r>
              <a:rPr lang="en-US" dirty="0"/>
              <a:t> are easy to optimize, but the “plain” networks (that simply stack layers) shows higher training error when the depth increases</a:t>
            </a:r>
            <a:r>
              <a:rPr lang="en-US" dirty="0" smtClean="0"/>
              <a:t>.</a:t>
            </a:r>
            <a:endParaRPr lang="en-US" dirty="0"/>
          </a:p>
        </p:txBody>
      </p:sp>
    </p:spTree>
    <p:extLst>
      <p:ext uri="{BB962C8B-B14F-4D97-AF65-F5344CB8AC3E}">
        <p14:creationId xmlns:p14="http://schemas.microsoft.com/office/powerpoint/2010/main" val="2783961744"/>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ctr"/>
            <a:r>
              <a:rPr lang="en-US" altLang="zh-TW" sz="3200" b="1" dirty="0">
                <a:latin typeface="Times New Roman" pitchFamily="18" charset="0"/>
                <a:cs typeface="Times New Roman" pitchFamily="18" charset="0"/>
              </a:rPr>
              <a:t>3</a:t>
            </a:r>
            <a:r>
              <a:rPr lang="en-US" altLang="zh-TW" sz="3200" b="1" dirty="0" smtClean="0">
                <a:latin typeface="Times New Roman" pitchFamily="18" charset="0"/>
                <a:cs typeface="Times New Roman" pitchFamily="18" charset="0"/>
              </a:rPr>
              <a:t>. </a:t>
            </a:r>
            <a:r>
              <a:rPr lang="en-US" altLang="zh-TW" sz="3200" b="1" dirty="0">
                <a:latin typeface="Times New Roman" pitchFamily="18" charset="0"/>
                <a:cs typeface="Times New Roman" pitchFamily="18" charset="0"/>
              </a:rPr>
              <a:t>M</a:t>
            </a:r>
            <a:r>
              <a:rPr lang="en-US" sz="3200" b="1" dirty="0">
                <a:latin typeface="Times New Roman" pitchFamily="18" charset="0"/>
                <a:cs typeface="Times New Roman" pitchFamily="18" charset="0"/>
              </a:rPr>
              <a:t>ethodology</a:t>
            </a:r>
            <a:endParaRPr lang="th-TH" sz="3200" dirty="0">
              <a:latin typeface="Times New Roman" pitchFamily="18" charset="0"/>
            </a:endParaRPr>
          </a:p>
        </p:txBody>
      </p:sp>
      <p:sp>
        <p:nvSpPr>
          <p:cNvPr id="4" name="Slide Number Placeholder 3"/>
          <p:cNvSpPr>
            <a:spLocks noGrp="1"/>
          </p:cNvSpPr>
          <p:nvPr>
            <p:ph type="sldNum" sz="quarter" idx="12"/>
          </p:nvPr>
        </p:nvSpPr>
        <p:spPr/>
        <p:txBody>
          <a:bodyPr/>
          <a:lstStyle/>
          <a:p>
            <a:fld id="{33D6E5A2-EC83-451F-A719-9AC1370DD5CF}" type="slidenum">
              <a:rPr smtClean="0">
                <a:solidFill>
                  <a:prstClr val="black">
                    <a:tint val="75000"/>
                  </a:prstClr>
                </a:solidFill>
                <a:cs typeface="Cordia New"/>
              </a:rPr>
              <a:pPr/>
              <a:t>22</a:t>
            </a:fld>
            <a:endParaRPr>
              <a:solidFill>
                <a:prstClr val="black">
                  <a:tint val="75000"/>
                </a:prstClr>
              </a:solidFill>
              <a:cs typeface="Cordia New"/>
            </a:endParaRPr>
          </a:p>
        </p:txBody>
      </p:sp>
      <p:sp>
        <p:nvSpPr>
          <p:cNvPr id="6" name="TextBox 5"/>
          <p:cNvSpPr txBox="1"/>
          <p:nvPr/>
        </p:nvSpPr>
        <p:spPr>
          <a:xfrm>
            <a:off x="830058" y="5013176"/>
            <a:ext cx="5254109" cy="369332"/>
          </a:xfrm>
          <a:prstGeom prst="rect">
            <a:avLst/>
          </a:prstGeom>
          <a:noFill/>
        </p:spPr>
        <p:txBody>
          <a:bodyPr wrap="square" rtlCol="0">
            <a:spAutoFit/>
          </a:bodyPr>
          <a:lstStyle/>
          <a:p>
            <a:r>
              <a:rPr lang="en-GB" b="1" dirty="0">
                <a:solidFill>
                  <a:prstClr val="black"/>
                </a:solidFill>
                <a:latin typeface="Times New Roman" pitchFamily="18" charset="0"/>
                <a:cs typeface="Times New Roman" pitchFamily="18" charset="0"/>
              </a:rPr>
              <a:t>Figure </a:t>
            </a:r>
            <a:r>
              <a:rPr lang="en-GB" b="1" dirty="0" smtClean="0">
                <a:solidFill>
                  <a:prstClr val="black"/>
                </a:solidFill>
                <a:latin typeface="Times New Roman" pitchFamily="18" charset="0"/>
                <a:cs typeface="Times New Roman" pitchFamily="18" charset="0"/>
              </a:rPr>
              <a:t>22. </a:t>
            </a:r>
            <a:r>
              <a:rPr lang="en-US" b="1" dirty="0" smtClean="0"/>
              <a:t>Shortcut connections of </a:t>
            </a:r>
            <a:r>
              <a:rPr lang="en-US" b="1" dirty="0" err="1" smtClean="0"/>
              <a:t>Resnet</a:t>
            </a:r>
            <a:r>
              <a:rPr lang="en-US" b="1" dirty="0" smtClean="0"/>
              <a:t> structure</a:t>
            </a:r>
            <a:endParaRPr lang="en-US" b="1" dirty="0">
              <a:solidFill>
                <a:prstClr val="black"/>
              </a:solidFill>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2689505" y="1124744"/>
            <a:ext cx="3332941"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8520"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38824" y="2430180"/>
            <a:ext cx="828092" cy="369332"/>
          </a:xfrm>
          <a:prstGeom prst="rect">
            <a:avLst/>
          </a:prstGeom>
          <a:noFill/>
        </p:spPr>
        <p:txBody>
          <a:bodyPr wrap="square" rtlCol="0">
            <a:spAutoFit/>
          </a:bodyPr>
          <a:lstStyle/>
          <a:p>
            <a:r>
              <a:rPr lang="en-US" b="1" dirty="0" smtClean="0"/>
              <a:t>F (X)</a:t>
            </a:r>
            <a:endParaRPr lang="th-TH" b="1" dirty="0"/>
          </a:p>
        </p:txBody>
      </p:sp>
      <p:sp>
        <p:nvSpPr>
          <p:cNvPr id="10" name="TextBox 9"/>
          <p:cNvSpPr txBox="1"/>
          <p:nvPr/>
        </p:nvSpPr>
        <p:spPr>
          <a:xfrm>
            <a:off x="2339752" y="3589782"/>
            <a:ext cx="1100844" cy="369332"/>
          </a:xfrm>
          <a:prstGeom prst="rect">
            <a:avLst/>
          </a:prstGeom>
          <a:noFill/>
        </p:spPr>
        <p:txBody>
          <a:bodyPr wrap="square" rtlCol="0">
            <a:spAutoFit/>
          </a:bodyPr>
          <a:lstStyle/>
          <a:p>
            <a:r>
              <a:rPr lang="en-US" b="1" dirty="0" smtClean="0"/>
              <a:t>F (X) + X</a:t>
            </a:r>
            <a:endParaRPr lang="th-TH" b="1" dirty="0"/>
          </a:p>
        </p:txBody>
      </p:sp>
      <p:sp>
        <p:nvSpPr>
          <p:cNvPr id="5" name="TextBox 4"/>
          <p:cNvSpPr txBox="1"/>
          <p:nvPr/>
        </p:nvSpPr>
        <p:spPr>
          <a:xfrm>
            <a:off x="830059" y="4452349"/>
            <a:ext cx="7774389" cy="646331"/>
          </a:xfrm>
          <a:prstGeom prst="rect">
            <a:avLst/>
          </a:prstGeom>
          <a:noFill/>
        </p:spPr>
        <p:txBody>
          <a:bodyPr wrap="square" rtlCol="0">
            <a:spAutoFit/>
          </a:bodyPr>
          <a:lstStyle/>
          <a:p>
            <a:r>
              <a:rPr lang="en-US" dirty="0"/>
              <a:t> Shortcut connections are those skipping one or more layers shown in </a:t>
            </a:r>
            <a:r>
              <a:rPr lang="en-US" b="1" dirty="0"/>
              <a:t>Figure </a:t>
            </a:r>
            <a:r>
              <a:rPr lang="en-US" b="1" dirty="0" smtClean="0"/>
              <a:t>22.</a:t>
            </a:r>
            <a:endParaRPr lang="en-US" b="1" dirty="0"/>
          </a:p>
          <a:p>
            <a:endParaRPr lang="th-TH" dirty="0"/>
          </a:p>
        </p:txBody>
      </p:sp>
    </p:spTree>
    <p:extLst>
      <p:ext uri="{BB962C8B-B14F-4D97-AF65-F5344CB8AC3E}">
        <p14:creationId xmlns:p14="http://schemas.microsoft.com/office/powerpoint/2010/main" val="2654447277"/>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269632"/>
            <a:ext cx="8077200" cy="711096"/>
          </a:xfrm>
        </p:spPr>
        <p:txBody>
          <a:bodyPr>
            <a:normAutofit fontScale="90000"/>
          </a:bodyPr>
          <a:lstStyle/>
          <a:p>
            <a:pPr algn="ctr"/>
            <a:r>
              <a:rPr lang="en-US" altLang="zh-TW" sz="3200" b="1" dirty="0">
                <a:latin typeface="Times New Roman" pitchFamily="18" charset="0"/>
                <a:cs typeface="Times New Roman" pitchFamily="18" charset="0"/>
              </a:rPr>
              <a:t>4. Result</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endParaRPr lang="th-TH" sz="3200" dirty="0">
              <a:latin typeface="Times New Roman" pitchFamily="18" charset="0"/>
            </a:endParaRPr>
          </a:p>
        </p:txBody>
      </p:sp>
      <p:sp>
        <p:nvSpPr>
          <p:cNvPr id="4" name="Content Placeholder 2"/>
          <p:cNvSpPr txBox="1">
            <a:spLocks/>
          </p:cNvSpPr>
          <p:nvPr/>
        </p:nvSpPr>
        <p:spPr>
          <a:xfrm>
            <a:off x="179512" y="1700808"/>
            <a:ext cx="4170040" cy="4297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0" lang="th-TH"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h-TH"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9pPr>
          </a:lstStyle>
          <a:p>
            <a:endParaRPr lang="en-US" sz="2400"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762000" y="1124745"/>
            <a:ext cx="8077200" cy="5112567"/>
          </a:xfrm>
        </p:spPr>
        <p:txBody>
          <a:bodyPr>
            <a:normAutofit/>
          </a:bodyPr>
          <a:lstStyle/>
          <a:p>
            <a:pPr algn="thaiDi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most effectiveness was found by CNN in this experiment. Consequently, the highest accuracy rate of 98% was found using Resnet-34, followed by the second highest accuracy rate of 97% for VGG-13 and the third rated accuracy rate of 95% for </a:t>
            </a:r>
            <a:r>
              <a:rPr lang="en-US" sz="2400" dirty="0" err="1">
                <a:latin typeface="Times New Roman" pitchFamily="18" charset="0"/>
                <a:cs typeface="Times New Roman" pitchFamily="18" charset="0"/>
              </a:rPr>
              <a:t>Alexnet</a:t>
            </a:r>
            <a:r>
              <a:rPr lang="en-US" sz="2400" dirty="0">
                <a:latin typeface="Times New Roman" pitchFamily="18" charset="0"/>
                <a:cs typeface="Times New Roman" pitchFamily="18" charset="0"/>
              </a:rPr>
              <a:t>. The highest speed was shown by </a:t>
            </a:r>
            <a:r>
              <a:rPr lang="en-US" sz="2400" dirty="0" err="1">
                <a:latin typeface="Times New Roman" pitchFamily="18" charset="0"/>
                <a:cs typeface="Times New Roman" pitchFamily="18" charset="0"/>
              </a:rPr>
              <a:t>Alexnet</a:t>
            </a:r>
            <a:r>
              <a:rPr lang="en-US" sz="2400" dirty="0">
                <a:latin typeface="Times New Roman" pitchFamily="18" charset="0"/>
                <a:cs typeface="Times New Roman" pitchFamily="18" charset="0"/>
              </a:rPr>
              <a:t>, while second was VGG-13 and third was Resnet-34.</a:t>
            </a:r>
            <a:r>
              <a:rPr lang="en-GB" sz="2400" dirty="0" smtClean="0">
                <a:latin typeface="Times New Roman" pitchFamily="18" charset="0"/>
              </a:rPr>
              <a:t>, as show in </a:t>
            </a:r>
            <a:r>
              <a:rPr lang="en-GB" sz="2400" b="1" dirty="0" smtClean="0">
                <a:latin typeface="Times New Roman" pitchFamily="18" charset="0"/>
              </a:rPr>
              <a:t>Table 1.</a:t>
            </a:r>
          </a:p>
          <a:p>
            <a:pPr marL="0" indent="355600" algn="thaiDist">
              <a:buNone/>
            </a:pPr>
            <a:endParaRPr lang="en-US" sz="2400" dirty="0" smtClean="0">
              <a:latin typeface="Times New Roman" pitchFamily="18" charset="0"/>
              <a:cs typeface="Times New Roman" pitchFamily="18" charset="0"/>
            </a:endParaRPr>
          </a:p>
          <a:p>
            <a:pPr marL="0" indent="355600" algn="thaiDist">
              <a:buNone/>
            </a:pPr>
            <a:endParaRPr lang="en-US" sz="2400" dirty="0">
              <a:latin typeface="Times New Roman" pitchFamily="18" charset="0"/>
              <a:cs typeface="Times New Roman" pitchFamily="18" charset="0"/>
            </a:endParaRPr>
          </a:p>
          <a:p>
            <a:endParaRPr lang="th-TH" dirty="0"/>
          </a:p>
        </p:txBody>
      </p:sp>
      <p:pic>
        <p:nvPicPr>
          <p:cNvPr id="276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8520"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723025"/>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55576" y="188640"/>
            <a:ext cx="8077200" cy="720080"/>
          </a:xfrm>
        </p:spPr>
        <p:txBody>
          <a:bodyPr>
            <a:noAutofit/>
          </a:bodyPr>
          <a:lstStyle/>
          <a:p>
            <a:pPr algn="ctr"/>
            <a:r>
              <a:rPr lang="en-US" altLang="zh-TW" sz="3200" b="1" dirty="0">
                <a:latin typeface="Times New Roman" pitchFamily="18" charset="0"/>
                <a:cs typeface="Times New Roman" pitchFamily="18" charset="0"/>
              </a:rPr>
              <a:t>4</a:t>
            </a:r>
            <a:r>
              <a:rPr lang="en-US" altLang="zh-TW" sz="3200" b="1" dirty="0" smtClean="0">
                <a:latin typeface="Times New Roman" pitchFamily="18" charset="0"/>
                <a:cs typeface="Times New Roman" pitchFamily="18" charset="0"/>
              </a:rPr>
              <a:t>. Result</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endParaRPr lang="th-TH" sz="3200" dirty="0"/>
          </a:p>
        </p:txBody>
      </p:sp>
      <p:sp>
        <p:nvSpPr>
          <p:cNvPr id="4" name="Slide Number Placeholder 3"/>
          <p:cNvSpPr>
            <a:spLocks noGrp="1"/>
          </p:cNvSpPr>
          <p:nvPr>
            <p:ph type="sldNum" sz="quarter" idx="12"/>
          </p:nvPr>
        </p:nvSpPr>
        <p:spPr/>
        <p:txBody>
          <a:bodyPr/>
          <a:lstStyle/>
          <a:p>
            <a:fld id="{33D6E5A2-EC83-451F-A719-9AC1370DD5CF}" type="slidenum">
              <a:rPr lang="th-TH" smtClean="0"/>
              <a:pPr/>
              <a:t>24</a:t>
            </a:fld>
            <a:endParaRPr kumimoji="0" lang="th-TH"/>
          </a:p>
        </p:txBody>
      </p:sp>
      <p:pic>
        <p:nvPicPr>
          <p:cNvPr id="4915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8521" y="0"/>
            <a:ext cx="61436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827584" y="820208"/>
            <a:ext cx="8077200" cy="5129072"/>
          </a:xfrm>
        </p:spPr>
        <p:txBody>
          <a:bodyPr/>
          <a:lstStyle/>
          <a:p>
            <a:pPr marL="0" indent="0" algn="ctr">
              <a:buNone/>
            </a:pPr>
            <a:r>
              <a:rPr lang="en-US" sz="2000" b="1" dirty="0" smtClean="0"/>
              <a:t>Table 1.Confusion Matrix</a:t>
            </a:r>
          </a:p>
          <a:p>
            <a:endParaRPr lang="th-TH" dirty="0"/>
          </a:p>
        </p:txBody>
      </p:sp>
      <p:graphicFrame>
        <p:nvGraphicFramePr>
          <p:cNvPr id="5" name="Table 4"/>
          <p:cNvGraphicFramePr>
            <a:graphicFrameLocks noGrp="1"/>
          </p:cNvGraphicFramePr>
          <p:nvPr>
            <p:extLst>
              <p:ext uri="{D42A27DB-BD31-4B8C-83A1-F6EECF244321}">
                <p14:modId xmlns:p14="http://schemas.microsoft.com/office/powerpoint/2010/main" val="2447445200"/>
              </p:ext>
            </p:extLst>
          </p:nvPr>
        </p:nvGraphicFramePr>
        <p:xfrm>
          <a:off x="755575" y="1340768"/>
          <a:ext cx="7920880" cy="3105624"/>
        </p:xfrm>
        <a:graphic>
          <a:graphicData uri="http://schemas.openxmlformats.org/drawingml/2006/table">
            <a:tbl>
              <a:tblPr firstRow="1" firstCol="1" bandRow="1">
                <a:tableStyleId>{5C22544A-7EE6-4342-B048-85BDC9FD1C3A}</a:tableStyleId>
              </a:tblPr>
              <a:tblGrid>
                <a:gridCol w="1319861"/>
                <a:gridCol w="1416444"/>
                <a:gridCol w="1440160"/>
                <a:gridCol w="1102979"/>
                <a:gridCol w="1320718"/>
                <a:gridCol w="1320718"/>
              </a:tblGrid>
              <a:tr h="275055">
                <a:tc>
                  <a:txBody>
                    <a:bodyPr/>
                    <a:lstStyle/>
                    <a:p>
                      <a:pPr>
                        <a:lnSpc>
                          <a:spcPct val="115000"/>
                        </a:lnSpc>
                        <a:spcAft>
                          <a:spcPts val="0"/>
                        </a:spcAft>
                      </a:pPr>
                      <a:r>
                        <a:rPr lang="en-US" sz="2000" dirty="0">
                          <a:effectLst/>
                        </a:rPr>
                        <a:t>Structure</a:t>
                      </a:r>
                      <a:endParaRPr lang="en-US" sz="2000" dirty="0">
                        <a:effectLst/>
                        <a:latin typeface="Calibri"/>
                        <a:ea typeface="Calibri"/>
                        <a:cs typeface="Cordia New"/>
                      </a:endParaRPr>
                    </a:p>
                  </a:txBody>
                  <a:tcPr marL="68580" marR="68580" marT="0" marB="0"/>
                </a:tc>
                <a:tc>
                  <a:txBody>
                    <a:bodyPr/>
                    <a:lstStyle/>
                    <a:p>
                      <a:pPr>
                        <a:lnSpc>
                          <a:spcPct val="115000"/>
                        </a:lnSpc>
                        <a:spcAft>
                          <a:spcPts val="0"/>
                        </a:spcAft>
                      </a:pPr>
                      <a:r>
                        <a:rPr lang="en-US" sz="2000" dirty="0" smtClean="0">
                          <a:effectLst/>
                        </a:rPr>
                        <a:t>Accuracy %</a:t>
                      </a:r>
                      <a:endParaRPr lang="en-US" sz="2000" dirty="0">
                        <a:effectLst/>
                        <a:latin typeface="Calibri"/>
                        <a:ea typeface="Calibri"/>
                        <a:cs typeface="Cordia New"/>
                      </a:endParaRPr>
                    </a:p>
                  </a:txBody>
                  <a:tcPr marL="68580" marR="68580" marT="0" marB="0"/>
                </a:tc>
                <a:tc>
                  <a:txBody>
                    <a:bodyPr/>
                    <a:lstStyle/>
                    <a:p>
                      <a:pPr>
                        <a:lnSpc>
                          <a:spcPct val="115000"/>
                        </a:lnSpc>
                        <a:spcAft>
                          <a:spcPts val="0"/>
                        </a:spcAft>
                      </a:pPr>
                      <a:r>
                        <a:rPr lang="en-US" sz="2000" dirty="0" smtClean="0">
                          <a:effectLst/>
                        </a:rPr>
                        <a:t>Precision%</a:t>
                      </a:r>
                      <a:endParaRPr lang="en-US" sz="2000" dirty="0">
                        <a:effectLst/>
                        <a:latin typeface="Calibri"/>
                        <a:ea typeface="Calibri"/>
                        <a:cs typeface="Cordia New"/>
                      </a:endParaRPr>
                    </a:p>
                  </a:txBody>
                  <a:tcPr marL="68580" marR="68580" marT="0" marB="0"/>
                </a:tc>
                <a:tc>
                  <a:txBody>
                    <a:bodyPr/>
                    <a:lstStyle/>
                    <a:p>
                      <a:pPr>
                        <a:lnSpc>
                          <a:spcPct val="115000"/>
                        </a:lnSpc>
                        <a:spcAft>
                          <a:spcPts val="0"/>
                        </a:spcAft>
                      </a:pPr>
                      <a:r>
                        <a:rPr lang="en-US" sz="2000" dirty="0" smtClean="0">
                          <a:effectLst/>
                        </a:rPr>
                        <a:t>Recall%</a:t>
                      </a:r>
                      <a:endParaRPr lang="en-US" sz="2000" dirty="0">
                        <a:effectLst/>
                        <a:latin typeface="Calibri"/>
                        <a:ea typeface="Calibri"/>
                        <a:cs typeface="Cordia New"/>
                      </a:endParaRPr>
                    </a:p>
                  </a:txBody>
                  <a:tcPr marL="68580" marR="68580" marT="0" marB="0"/>
                </a:tc>
                <a:tc>
                  <a:txBody>
                    <a:bodyPr/>
                    <a:lstStyle/>
                    <a:p>
                      <a:pPr>
                        <a:lnSpc>
                          <a:spcPct val="115000"/>
                        </a:lnSpc>
                        <a:spcAft>
                          <a:spcPts val="0"/>
                        </a:spcAft>
                      </a:pPr>
                      <a:r>
                        <a:rPr lang="en-US" sz="2000" dirty="0">
                          <a:effectLst/>
                        </a:rPr>
                        <a:t>F1 </a:t>
                      </a:r>
                      <a:r>
                        <a:rPr lang="en-US" sz="2000" dirty="0" smtClean="0">
                          <a:effectLst/>
                        </a:rPr>
                        <a:t>score%</a:t>
                      </a:r>
                      <a:endParaRPr lang="en-US" sz="2000" dirty="0">
                        <a:effectLst/>
                        <a:latin typeface="Calibri"/>
                        <a:ea typeface="Calibri"/>
                        <a:cs typeface="Cordia New"/>
                      </a:endParaRPr>
                    </a:p>
                  </a:txBody>
                  <a:tcPr marL="68580" marR="68580" marT="0" marB="0"/>
                </a:tc>
                <a:tc>
                  <a:txBody>
                    <a:bodyPr/>
                    <a:lstStyle/>
                    <a:p>
                      <a:pPr>
                        <a:lnSpc>
                          <a:spcPct val="115000"/>
                        </a:lnSpc>
                        <a:spcAft>
                          <a:spcPts val="0"/>
                        </a:spcAft>
                      </a:pPr>
                      <a:r>
                        <a:rPr lang="en-US" sz="2000" dirty="0" smtClean="0">
                          <a:effectLst/>
                        </a:rPr>
                        <a:t>Average%</a:t>
                      </a:r>
                      <a:endParaRPr lang="en-US" sz="2000" dirty="0">
                        <a:effectLst/>
                        <a:latin typeface="Calibri"/>
                        <a:ea typeface="Calibri"/>
                        <a:cs typeface="Cordia New"/>
                      </a:endParaRPr>
                    </a:p>
                  </a:txBody>
                  <a:tcPr marL="68580" marR="68580" marT="0" marB="0"/>
                </a:tc>
              </a:tr>
              <a:tr h="918368">
                <a:tc>
                  <a:txBody>
                    <a:bodyPr/>
                    <a:lstStyle/>
                    <a:p>
                      <a:pPr>
                        <a:lnSpc>
                          <a:spcPct val="115000"/>
                        </a:lnSpc>
                        <a:spcAft>
                          <a:spcPts val="0"/>
                        </a:spcAft>
                      </a:pPr>
                      <a:r>
                        <a:rPr lang="en-US" sz="2000" dirty="0" err="1" smtClean="0">
                          <a:effectLst/>
                        </a:rPr>
                        <a:t>Alexnet</a:t>
                      </a:r>
                      <a:endParaRPr lang="en-US" sz="2000" dirty="0">
                        <a:effectLst/>
                        <a:latin typeface="Calibri"/>
                        <a:ea typeface="Calibri"/>
                        <a:cs typeface="Cordia New"/>
                      </a:endParaRPr>
                    </a:p>
                  </a:txBody>
                  <a:tcPr marL="68580" marR="68580" marT="0" marB="0"/>
                </a:tc>
                <a:tc>
                  <a:txBody>
                    <a:bodyPr/>
                    <a:lstStyle/>
                    <a:p>
                      <a:pPr>
                        <a:lnSpc>
                          <a:spcPct val="115000"/>
                        </a:lnSpc>
                        <a:spcAft>
                          <a:spcPts val="0"/>
                        </a:spcAft>
                      </a:pPr>
                      <a:r>
                        <a:rPr lang="en-US" sz="2000" dirty="0">
                          <a:effectLst/>
                        </a:rPr>
                        <a:t>95</a:t>
                      </a:r>
                      <a:endParaRPr lang="en-US" sz="2000" dirty="0">
                        <a:effectLst/>
                        <a:latin typeface="Calibri"/>
                        <a:ea typeface="Calibri"/>
                        <a:cs typeface="Cordia New"/>
                      </a:endParaRPr>
                    </a:p>
                  </a:txBody>
                  <a:tcPr marL="68580" marR="68580" marT="0" marB="0"/>
                </a:tc>
                <a:tc>
                  <a:txBody>
                    <a:bodyPr/>
                    <a:lstStyle/>
                    <a:p>
                      <a:pPr>
                        <a:lnSpc>
                          <a:spcPct val="115000"/>
                        </a:lnSpc>
                        <a:spcAft>
                          <a:spcPts val="0"/>
                        </a:spcAft>
                      </a:pPr>
                      <a:r>
                        <a:rPr lang="en-US" sz="2000" dirty="0">
                          <a:effectLst/>
                        </a:rPr>
                        <a:t>95</a:t>
                      </a:r>
                      <a:endParaRPr lang="en-US" sz="2000" dirty="0">
                        <a:effectLst/>
                        <a:latin typeface="Calibri"/>
                        <a:ea typeface="Calibri"/>
                        <a:cs typeface="Cordia New"/>
                      </a:endParaRPr>
                    </a:p>
                  </a:txBody>
                  <a:tcPr marL="68580" marR="68580" marT="0" marB="0"/>
                </a:tc>
                <a:tc>
                  <a:txBody>
                    <a:bodyPr/>
                    <a:lstStyle/>
                    <a:p>
                      <a:pPr>
                        <a:lnSpc>
                          <a:spcPct val="115000"/>
                        </a:lnSpc>
                        <a:spcAft>
                          <a:spcPts val="0"/>
                        </a:spcAft>
                      </a:pPr>
                      <a:r>
                        <a:rPr lang="en-US" sz="2000" dirty="0" smtClean="0">
                          <a:effectLst/>
                        </a:rPr>
                        <a:t>94</a:t>
                      </a:r>
                      <a:endParaRPr lang="en-US" sz="2000" dirty="0">
                        <a:effectLst/>
                        <a:latin typeface="Calibri"/>
                        <a:ea typeface="Calibri"/>
                        <a:cs typeface="Cordia New"/>
                      </a:endParaRPr>
                    </a:p>
                  </a:txBody>
                  <a:tcPr marL="68580" marR="68580" marT="0" marB="0"/>
                </a:tc>
                <a:tc>
                  <a:txBody>
                    <a:bodyPr/>
                    <a:lstStyle/>
                    <a:p>
                      <a:pPr>
                        <a:lnSpc>
                          <a:spcPct val="115000"/>
                        </a:lnSpc>
                        <a:spcAft>
                          <a:spcPts val="0"/>
                        </a:spcAft>
                      </a:pPr>
                      <a:r>
                        <a:rPr lang="en-US" sz="2000">
                          <a:effectLst/>
                        </a:rPr>
                        <a:t>95</a:t>
                      </a:r>
                      <a:endParaRPr lang="en-US" sz="2000">
                        <a:effectLst/>
                        <a:latin typeface="Calibri"/>
                        <a:ea typeface="Calibri"/>
                        <a:cs typeface="Cordia New"/>
                      </a:endParaRPr>
                    </a:p>
                  </a:txBody>
                  <a:tcPr marL="68580" marR="68580" marT="0" marB="0"/>
                </a:tc>
                <a:tc>
                  <a:txBody>
                    <a:bodyPr/>
                    <a:lstStyle/>
                    <a:p>
                      <a:pPr>
                        <a:lnSpc>
                          <a:spcPct val="115000"/>
                        </a:lnSpc>
                        <a:spcAft>
                          <a:spcPts val="0"/>
                        </a:spcAft>
                      </a:pPr>
                      <a:r>
                        <a:rPr lang="en-US" sz="2000">
                          <a:effectLst/>
                        </a:rPr>
                        <a:t>95</a:t>
                      </a:r>
                      <a:endParaRPr lang="en-US" sz="2000">
                        <a:effectLst/>
                        <a:latin typeface="Calibri"/>
                        <a:ea typeface="Calibri"/>
                        <a:cs typeface="Cordia New"/>
                      </a:endParaRPr>
                    </a:p>
                  </a:txBody>
                  <a:tcPr marL="68580" marR="68580" marT="0" marB="0"/>
                </a:tc>
              </a:tr>
              <a:tr h="918368">
                <a:tc>
                  <a:txBody>
                    <a:bodyPr/>
                    <a:lstStyle/>
                    <a:p>
                      <a:pPr>
                        <a:lnSpc>
                          <a:spcPct val="115000"/>
                        </a:lnSpc>
                        <a:spcAft>
                          <a:spcPts val="0"/>
                        </a:spcAft>
                      </a:pPr>
                      <a:r>
                        <a:rPr lang="en-US" sz="2000">
                          <a:effectLst/>
                        </a:rPr>
                        <a:t>VGG-13</a:t>
                      </a:r>
                      <a:endParaRPr lang="en-US" sz="2000">
                        <a:effectLst/>
                        <a:latin typeface="Calibri"/>
                        <a:ea typeface="Calibri"/>
                        <a:cs typeface="Cordia New"/>
                      </a:endParaRPr>
                    </a:p>
                  </a:txBody>
                  <a:tcPr marL="68580" marR="68580" marT="0" marB="0"/>
                </a:tc>
                <a:tc>
                  <a:txBody>
                    <a:bodyPr/>
                    <a:lstStyle/>
                    <a:p>
                      <a:pPr>
                        <a:lnSpc>
                          <a:spcPct val="115000"/>
                        </a:lnSpc>
                        <a:spcAft>
                          <a:spcPts val="0"/>
                        </a:spcAft>
                      </a:pPr>
                      <a:r>
                        <a:rPr lang="en-US" sz="2000">
                          <a:effectLst/>
                        </a:rPr>
                        <a:t>97</a:t>
                      </a:r>
                      <a:endParaRPr lang="en-US" sz="2000">
                        <a:effectLst/>
                        <a:latin typeface="Calibri"/>
                        <a:ea typeface="Calibri"/>
                        <a:cs typeface="Cordia New"/>
                      </a:endParaRPr>
                    </a:p>
                  </a:txBody>
                  <a:tcPr marL="68580" marR="68580" marT="0" marB="0"/>
                </a:tc>
                <a:tc>
                  <a:txBody>
                    <a:bodyPr/>
                    <a:lstStyle/>
                    <a:p>
                      <a:pPr>
                        <a:lnSpc>
                          <a:spcPct val="115000"/>
                        </a:lnSpc>
                        <a:spcAft>
                          <a:spcPts val="0"/>
                        </a:spcAft>
                      </a:pPr>
                      <a:r>
                        <a:rPr lang="en-US" sz="2000" dirty="0">
                          <a:effectLst/>
                        </a:rPr>
                        <a:t>97</a:t>
                      </a:r>
                      <a:endParaRPr lang="en-US" sz="2000" dirty="0">
                        <a:effectLst/>
                        <a:latin typeface="Calibri"/>
                        <a:ea typeface="Calibri"/>
                        <a:cs typeface="Cordia New"/>
                      </a:endParaRPr>
                    </a:p>
                  </a:txBody>
                  <a:tcPr marL="68580" marR="68580" marT="0" marB="0"/>
                </a:tc>
                <a:tc>
                  <a:txBody>
                    <a:bodyPr/>
                    <a:lstStyle/>
                    <a:p>
                      <a:pPr>
                        <a:lnSpc>
                          <a:spcPct val="115000"/>
                        </a:lnSpc>
                        <a:spcAft>
                          <a:spcPts val="0"/>
                        </a:spcAft>
                      </a:pPr>
                      <a:r>
                        <a:rPr lang="en-US" sz="2000" dirty="0" smtClean="0">
                          <a:effectLst/>
                        </a:rPr>
                        <a:t>98</a:t>
                      </a:r>
                      <a:endParaRPr lang="en-US" sz="2000" dirty="0">
                        <a:effectLst/>
                        <a:latin typeface="Calibri"/>
                        <a:ea typeface="Calibri"/>
                        <a:cs typeface="Cordia New"/>
                      </a:endParaRPr>
                    </a:p>
                  </a:txBody>
                  <a:tcPr marL="68580" marR="68580" marT="0" marB="0"/>
                </a:tc>
                <a:tc>
                  <a:txBody>
                    <a:bodyPr/>
                    <a:lstStyle/>
                    <a:p>
                      <a:pPr>
                        <a:lnSpc>
                          <a:spcPct val="115000"/>
                        </a:lnSpc>
                        <a:spcAft>
                          <a:spcPts val="0"/>
                        </a:spcAft>
                      </a:pPr>
                      <a:r>
                        <a:rPr lang="en-US" sz="2000" dirty="0">
                          <a:effectLst/>
                        </a:rPr>
                        <a:t>97</a:t>
                      </a:r>
                      <a:endParaRPr lang="en-US" sz="2000" dirty="0">
                        <a:effectLst/>
                        <a:latin typeface="Calibri"/>
                        <a:ea typeface="Calibri"/>
                        <a:cs typeface="Cordia New"/>
                      </a:endParaRPr>
                    </a:p>
                  </a:txBody>
                  <a:tcPr marL="68580" marR="68580" marT="0" marB="0"/>
                </a:tc>
                <a:tc>
                  <a:txBody>
                    <a:bodyPr/>
                    <a:lstStyle/>
                    <a:p>
                      <a:pPr>
                        <a:lnSpc>
                          <a:spcPct val="115000"/>
                        </a:lnSpc>
                        <a:spcAft>
                          <a:spcPts val="0"/>
                        </a:spcAft>
                      </a:pPr>
                      <a:r>
                        <a:rPr lang="en-US" sz="2000" dirty="0">
                          <a:effectLst/>
                        </a:rPr>
                        <a:t>97</a:t>
                      </a:r>
                      <a:endParaRPr lang="en-US" sz="2000" dirty="0">
                        <a:effectLst/>
                        <a:latin typeface="Calibri"/>
                        <a:ea typeface="Calibri"/>
                        <a:cs typeface="Cordia New"/>
                      </a:endParaRPr>
                    </a:p>
                  </a:txBody>
                  <a:tcPr marL="68580" marR="68580" marT="0" marB="0"/>
                </a:tc>
              </a:tr>
              <a:tr h="918368">
                <a:tc>
                  <a:txBody>
                    <a:bodyPr/>
                    <a:lstStyle/>
                    <a:p>
                      <a:pPr>
                        <a:lnSpc>
                          <a:spcPct val="115000"/>
                        </a:lnSpc>
                        <a:spcAft>
                          <a:spcPts val="0"/>
                        </a:spcAft>
                      </a:pPr>
                      <a:r>
                        <a:rPr lang="en-US" sz="2000">
                          <a:effectLst/>
                        </a:rPr>
                        <a:t>Resnet-34</a:t>
                      </a:r>
                      <a:endParaRPr lang="en-US" sz="2000">
                        <a:effectLst/>
                        <a:latin typeface="Calibri"/>
                        <a:ea typeface="Calibri"/>
                        <a:cs typeface="Cordia New"/>
                      </a:endParaRPr>
                    </a:p>
                  </a:txBody>
                  <a:tcPr marL="68580" marR="68580" marT="0" marB="0"/>
                </a:tc>
                <a:tc>
                  <a:txBody>
                    <a:bodyPr/>
                    <a:lstStyle/>
                    <a:p>
                      <a:pPr>
                        <a:lnSpc>
                          <a:spcPct val="115000"/>
                        </a:lnSpc>
                        <a:spcAft>
                          <a:spcPts val="0"/>
                        </a:spcAft>
                      </a:pPr>
                      <a:r>
                        <a:rPr lang="en-US" sz="2000" dirty="0">
                          <a:effectLst/>
                        </a:rPr>
                        <a:t>98</a:t>
                      </a:r>
                      <a:endParaRPr lang="en-US" sz="2000" dirty="0">
                        <a:effectLst/>
                        <a:latin typeface="Calibri"/>
                        <a:ea typeface="Calibri"/>
                        <a:cs typeface="Cordia New"/>
                      </a:endParaRPr>
                    </a:p>
                  </a:txBody>
                  <a:tcPr marL="68580" marR="68580" marT="0" marB="0"/>
                </a:tc>
                <a:tc>
                  <a:txBody>
                    <a:bodyPr/>
                    <a:lstStyle/>
                    <a:p>
                      <a:pPr>
                        <a:lnSpc>
                          <a:spcPct val="115000"/>
                        </a:lnSpc>
                        <a:spcAft>
                          <a:spcPts val="0"/>
                        </a:spcAft>
                      </a:pPr>
                      <a:r>
                        <a:rPr lang="en-US" sz="2000" dirty="0" smtClean="0">
                          <a:effectLst/>
                        </a:rPr>
                        <a:t>99</a:t>
                      </a:r>
                      <a:endParaRPr lang="en-US" sz="2000" dirty="0">
                        <a:effectLst/>
                        <a:latin typeface="Calibri"/>
                        <a:ea typeface="Calibri"/>
                        <a:cs typeface="Cordia New"/>
                      </a:endParaRPr>
                    </a:p>
                  </a:txBody>
                  <a:tcPr marL="68580" marR="68580" marT="0" marB="0"/>
                </a:tc>
                <a:tc>
                  <a:txBody>
                    <a:bodyPr/>
                    <a:lstStyle/>
                    <a:p>
                      <a:pPr>
                        <a:lnSpc>
                          <a:spcPct val="115000"/>
                        </a:lnSpc>
                        <a:spcAft>
                          <a:spcPts val="0"/>
                        </a:spcAft>
                      </a:pPr>
                      <a:r>
                        <a:rPr lang="en-US" sz="2000" dirty="0" smtClean="0">
                          <a:effectLst/>
                          <a:latin typeface="+mn-lt"/>
                          <a:ea typeface="+mn-ea"/>
                          <a:cs typeface="+mn-cs"/>
                        </a:rPr>
                        <a:t>97</a:t>
                      </a:r>
                      <a:endParaRPr lang="en-US" sz="2000" dirty="0">
                        <a:effectLst/>
                        <a:latin typeface="Calibri"/>
                        <a:ea typeface="Calibri"/>
                        <a:cs typeface="Cordia New"/>
                      </a:endParaRPr>
                    </a:p>
                  </a:txBody>
                  <a:tcPr marL="68580" marR="68580" marT="0" marB="0"/>
                </a:tc>
                <a:tc>
                  <a:txBody>
                    <a:bodyPr/>
                    <a:lstStyle/>
                    <a:p>
                      <a:pPr>
                        <a:lnSpc>
                          <a:spcPct val="115000"/>
                        </a:lnSpc>
                        <a:spcAft>
                          <a:spcPts val="0"/>
                        </a:spcAft>
                      </a:pPr>
                      <a:r>
                        <a:rPr lang="en-US" sz="2000">
                          <a:effectLst/>
                        </a:rPr>
                        <a:t>98</a:t>
                      </a:r>
                      <a:endParaRPr lang="en-US" sz="2000">
                        <a:effectLst/>
                        <a:latin typeface="Calibri"/>
                        <a:ea typeface="Calibri"/>
                        <a:cs typeface="Cordia New"/>
                      </a:endParaRPr>
                    </a:p>
                  </a:txBody>
                  <a:tcPr marL="68580" marR="68580" marT="0" marB="0"/>
                </a:tc>
                <a:tc>
                  <a:txBody>
                    <a:bodyPr/>
                    <a:lstStyle/>
                    <a:p>
                      <a:pPr>
                        <a:lnSpc>
                          <a:spcPct val="115000"/>
                        </a:lnSpc>
                        <a:spcAft>
                          <a:spcPts val="0"/>
                        </a:spcAft>
                      </a:pPr>
                      <a:r>
                        <a:rPr lang="en-US" sz="2000" dirty="0">
                          <a:effectLst/>
                        </a:rPr>
                        <a:t>98</a:t>
                      </a:r>
                      <a:endParaRPr lang="en-US" sz="2000" dirty="0">
                        <a:effectLst/>
                        <a:latin typeface="Calibri"/>
                        <a:ea typeface="Calibri"/>
                        <a:cs typeface="Cordia New"/>
                      </a:endParaRPr>
                    </a:p>
                  </a:txBody>
                  <a:tcPr marL="68580" marR="68580" marT="0" marB="0"/>
                </a:tc>
              </a:tr>
            </a:tbl>
          </a:graphicData>
        </a:graphic>
      </p:graphicFrame>
    </p:spTree>
    <p:extLst>
      <p:ext uri="{BB962C8B-B14F-4D97-AF65-F5344CB8AC3E}">
        <p14:creationId xmlns:p14="http://schemas.microsoft.com/office/powerpoint/2010/main" val="3356543700"/>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55576" y="188640"/>
            <a:ext cx="8077200" cy="720080"/>
          </a:xfrm>
        </p:spPr>
        <p:txBody>
          <a:bodyPr>
            <a:noAutofit/>
          </a:bodyPr>
          <a:lstStyle/>
          <a:p>
            <a:pPr algn="ctr"/>
            <a:r>
              <a:rPr lang="en-US" altLang="zh-TW" sz="3200" b="1" dirty="0">
                <a:latin typeface="Times New Roman" pitchFamily="18" charset="0"/>
                <a:cs typeface="Times New Roman" pitchFamily="18" charset="0"/>
              </a:rPr>
              <a:t>5</a:t>
            </a:r>
            <a:r>
              <a:rPr lang="en-US" altLang="zh-TW" sz="3200" b="1" dirty="0" smtClean="0">
                <a:latin typeface="Times New Roman" pitchFamily="18" charset="0"/>
                <a:cs typeface="Times New Roman" pitchFamily="18" charset="0"/>
              </a:rPr>
              <a:t>. </a:t>
            </a:r>
            <a:r>
              <a:rPr lang="en-US" altLang="zh-TW" sz="3200" b="1" dirty="0">
                <a:latin typeface="Times New Roman" pitchFamily="18" charset="0"/>
                <a:cs typeface="Times New Roman" pitchFamily="18" charset="0"/>
              </a:rPr>
              <a:t>Conclusion </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endParaRPr lang="th-TH" sz="3200" dirty="0"/>
          </a:p>
        </p:txBody>
      </p:sp>
      <p:sp>
        <p:nvSpPr>
          <p:cNvPr id="4" name="Slide Number Placeholder 3"/>
          <p:cNvSpPr>
            <a:spLocks noGrp="1"/>
          </p:cNvSpPr>
          <p:nvPr>
            <p:ph type="sldNum" sz="quarter" idx="12"/>
          </p:nvPr>
        </p:nvSpPr>
        <p:spPr/>
        <p:txBody>
          <a:bodyPr/>
          <a:lstStyle/>
          <a:p>
            <a:fld id="{33D6E5A2-EC83-451F-A719-9AC1370DD5CF}" type="slidenum">
              <a:rPr lang="th-TH" smtClean="0"/>
              <a:pPr/>
              <a:t>25</a:t>
            </a:fld>
            <a:endParaRPr kumimoji="0" lang="th-TH"/>
          </a:p>
        </p:txBody>
      </p:sp>
      <p:sp>
        <p:nvSpPr>
          <p:cNvPr id="3" name="Content Placeholder 2"/>
          <p:cNvSpPr>
            <a:spLocks noGrp="1"/>
          </p:cNvSpPr>
          <p:nvPr>
            <p:ph idx="1"/>
          </p:nvPr>
        </p:nvSpPr>
        <p:spPr>
          <a:xfrm>
            <a:off x="762000" y="764705"/>
            <a:ext cx="8077200" cy="5129072"/>
          </a:xfrm>
        </p:spPr>
        <p:txBody>
          <a:bodyPr>
            <a:normAutofit/>
          </a:bodyPr>
          <a:lstStyle/>
          <a:p>
            <a:pPr marL="0" indent="355600" algn="thaiDist"/>
            <a:r>
              <a:rPr lang="en-US" sz="2400" dirty="0">
                <a:latin typeface="Times New Roman" pitchFamily="18" charset="0"/>
                <a:cs typeface="Times New Roman" pitchFamily="18" charset="0"/>
              </a:rPr>
              <a:t>From the experimental results in this research, it was found that Resnet-34 exhibited the most effectiveness in terms of CNN structure because it was able to train and remember repeat images from the training data better than VGG-13 and </a:t>
            </a:r>
            <a:r>
              <a:rPr lang="en-US" sz="2400" dirty="0" err="1">
                <a:latin typeface="Times New Roman" pitchFamily="18" charset="0"/>
                <a:cs typeface="Times New Roman" pitchFamily="18" charset="0"/>
              </a:rPr>
              <a:t>Alexnet</a:t>
            </a:r>
            <a:r>
              <a:rPr lang="en-US" sz="2400" dirty="0">
                <a:latin typeface="Times New Roman" pitchFamily="18" charset="0"/>
                <a:cs typeface="Times New Roman" pitchFamily="18" charset="0"/>
              </a:rPr>
              <a:t>. Despite the Resnet-34 validation accuracy, it was considerably more consistent than VGG-13 </a:t>
            </a:r>
            <a:r>
              <a:rPr lang="en-US" sz="2400" dirty="0" smtClean="0">
                <a:latin typeface="Times New Roman" pitchFamily="18" charset="0"/>
                <a:cs typeface="Times New Roman" pitchFamily="18" charset="0"/>
              </a:rPr>
              <a:t>and </a:t>
            </a:r>
            <a:r>
              <a:rPr lang="en-US" sz="2400" dirty="0" err="1" smtClean="0">
                <a:latin typeface="Times New Roman" pitchFamily="18" charset="0"/>
                <a:cs typeface="Times New Roman" pitchFamily="18" charset="0"/>
              </a:rPr>
              <a:t>Alexnet</a:t>
            </a:r>
            <a:r>
              <a:rPr lang="en-US" sz="2400" dirty="0" smtClean="0">
                <a:latin typeface="Times New Roman" pitchFamily="18" charset="0"/>
                <a:cs typeface="Times New Roman" pitchFamily="18" charset="0"/>
              </a:rPr>
              <a:t>.</a:t>
            </a:r>
            <a:endParaRPr lang="en-GB" sz="2400" b="1" dirty="0" smtClean="0">
              <a:latin typeface="Times New Roman" pitchFamily="18" charset="0"/>
              <a:cs typeface="Times New Roman" pitchFamily="18" charset="0"/>
            </a:endParaRPr>
          </a:p>
          <a:p>
            <a:pPr marL="0" indent="355600" algn="thaiDist"/>
            <a:endParaRPr lang="en-GB" sz="3100" dirty="0" smtClean="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p:txBody>
      </p:sp>
      <p:pic>
        <p:nvPicPr>
          <p:cNvPr id="5120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8521" y="0"/>
            <a:ext cx="61436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091398"/>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552" y="0"/>
            <a:ext cx="8604447"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7584" y="188640"/>
            <a:ext cx="8077200" cy="711096"/>
          </a:xfrm>
        </p:spPr>
        <p:txBody>
          <a:bodyPr>
            <a:normAutofit/>
          </a:bodyPr>
          <a:lstStyle/>
          <a:p>
            <a:pPr algn="ctr"/>
            <a:r>
              <a:rPr lang="en-US" sz="3200" b="1" dirty="0">
                <a:latin typeface="Times New Roman" pitchFamily="18" charset="0"/>
                <a:cs typeface="Times New Roman" pitchFamily="18" charset="0"/>
              </a:rPr>
              <a:t>6</a:t>
            </a:r>
            <a:r>
              <a:rPr lang="en-US" sz="3200" b="1" dirty="0" smtClean="0">
                <a:latin typeface="Times New Roman" pitchFamily="18" charset="0"/>
                <a:cs typeface="Times New Roman" pitchFamily="18" charset="0"/>
              </a:rPr>
              <a:t>. Acknowledgements</a:t>
            </a:r>
            <a:endParaRPr lang="th-TH" sz="3200" b="1" dirty="0">
              <a:latin typeface="Times New Roman" pitchFamily="18" charset="0"/>
            </a:endParaRPr>
          </a:p>
        </p:txBody>
      </p:sp>
      <p:sp>
        <p:nvSpPr>
          <p:cNvPr id="3" name="Content Placeholder 2"/>
          <p:cNvSpPr>
            <a:spLocks noGrp="1"/>
          </p:cNvSpPr>
          <p:nvPr>
            <p:ph idx="1"/>
          </p:nvPr>
        </p:nvSpPr>
        <p:spPr>
          <a:xfrm>
            <a:off x="755576" y="908720"/>
            <a:ext cx="8077200" cy="5400600"/>
          </a:xfrm>
        </p:spPr>
        <p:txBody>
          <a:bodyPr>
            <a:noAutofit/>
          </a:bodyPr>
          <a:lstStyle/>
          <a:p>
            <a:pPr>
              <a:spcBef>
                <a:spcPts val="1000"/>
              </a:spcBef>
              <a:spcAft>
                <a:spcPts val="1000"/>
              </a:spcAft>
              <a:defRPr/>
            </a:pPr>
            <a:r>
              <a:rPr lang="en-US" altLang="zh-TW" sz="2400" b="1" dirty="0" err="1" smtClean="0">
                <a:latin typeface="Times New Roman" pitchFamily="18" charset="0"/>
                <a:cs typeface="Times New Roman" pitchFamily="18" charset="0"/>
              </a:rPr>
              <a:t>Suratthani</a:t>
            </a:r>
            <a:r>
              <a:rPr lang="en-US" altLang="zh-TW" sz="2400" b="1" dirty="0" smtClean="0">
                <a:latin typeface="Times New Roman" pitchFamily="18" charset="0"/>
                <a:cs typeface="Times New Roman" pitchFamily="18" charset="0"/>
              </a:rPr>
              <a:t> </a:t>
            </a:r>
            <a:r>
              <a:rPr lang="en-US" altLang="zh-TW" sz="2400" b="1" dirty="0" err="1" smtClean="0">
                <a:latin typeface="Times New Roman" pitchFamily="18" charset="0"/>
                <a:cs typeface="Times New Roman" pitchFamily="18" charset="0"/>
              </a:rPr>
              <a:t>Rajabhat</a:t>
            </a:r>
            <a:r>
              <a:rPr lang="en-US" altLang="zh-TW" sz="2400" b="1" dirty="0" smtClean="0">
                <a:latin typeface="Times New Roman" pitchFamily="18" charset="0"/>
                <a:cs typeface="Times New Roman" pitchFamily="18" charset="0"/>
              </a:rPr>
              <a:t> University  </a:t>
            </a:r>
          </a:p>
          <a:p>
            <a:pPr>
              <a:spcBef>
                <a:spcPts val="1000"/>
              </a:spcBef>
              <a:spcAft>
                <a:spcPts val="1000"/>
              </a:spcAft>
              <a:defRPr/>
            </a:pPr>
            <a:r>
              <a:rPr lang="en-US" sz="2400" b="1" dirty="0">
                <a:latin typeface="Times New Roman" pitchFamily="18" charset="0"/>
                <a:cs typeface="Times New Roman" pitchFamily="18" charset="0"/>
              </a:rPr>
              <a:t>National </a:t>
            </a:r>
            <a:r>
              <a:rPr lang="en-US" sz="2400" b="1" dirty="0" err="1">
                <a:latin typeface="Times New Roman" pitchFamily="18" charset="0"/>
                <a:cs typeface="Times New Roman" pitchFamily="18" charset="0"/>
              </a:rPr>
              <a:t>Pingtung</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University - </a:t>
            </a:r>
          </a:p>
          <a:p>
            <a:pPr marL="0" indent="0">
              <a:spcBef>
                <a:spcPts val="1000"/>
              </a:spcBef>
              <a:spcAft>
                <a:spcPts val="1000"/>
              </a:spcAft>
              <a:buNone/>
              <a:defRPr/>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of </a:t>
            </a:r>
            <a:r>
              <a:rPr lang="en-US" sz="2400" b="1" dirty="0">
                <a:latin typeface="Times New Roman" pitchFamily="18" charset="0"/>
                <a:cs typeface="Times New Roman" pitchFamily="18" charset="0"/>
              </a:rPr>
              <a:t>Science and </a:t>
            </a:r>
            <a:r>
              <a:rPr lang="en-US" sz="2400" b="1" dirty="0" smtClean="0">
                <a:latin typeface="Times New Roman" pitchFamily="18" charset="0"/>
                <a:cs typeface="Times New Roman" pitchFamily="18" charset="0"/>
              </a:rPr>
              <a:t>Technology</a:t>
            </a:r>
          </a:p>
          <a:p>
            <a:pPr>
              <a:spcBef>
                <a:spcPts val="1000"/>
              </a:spcBef>
              <a:spcAft>
                <a:spcPts val="1000"/>
              </a:spcAft>
              <a:defRPr/>
            </a:pPr>
            <a:r>
              <a:rPr lang="en-US" altLang="zh-TW" sz="2400" b="1" dirty="0">
                <a:latin typeface="Times New Roman" pitchFamily="18" charset="0"/>
                <a:cs typeface="Times New Roman" pitchFamily="18" charset="0"/>
              </a:rPr>
              <a:t>Ministry of Science and Technology </a:t>
            </a:r>
            <a:endParaRPr lang="en-US" altLang="zh-TW" sz="2400" b="1" dirty="0" smtClean="0">
              <a:latin typeface="Times New Roman" pitchFamily="18" charset="0"/>
              <a:cs typeface="Times New Roman" pitchFamily="18" charset="0"/>
            </a:endParaRPr>
          </a:p>
          <a:p>
            <a:pPr marL="0" indent="0">
              <a:spcBef>
                <a:spcPts val="1000"/>
              </a:spcBef>
              <a:spcAft>
                <a:spcPts val="1000"/>
              </a:spcAft>
              <a:buNone/>
              <a:defRPr/>
            </a:pPr>
            <a:r>
              <a:rPr lang="en-US" altLang="zh-TW" sz="2400" b="1" dirty="0">
                <a:latin typeface="Times New Roman" pitchFamily="18" charset="0"/>
                <a:cs typeface="Times New Roman" pitchFamily="18" charset="0"/>
              </a:rPr>
              <a:t> </a:t>
            </a:r>
            <a:r>
              <a:rPr lang="en-US" altLang="zh-TW" sz="2400" b="1" dirty="0" smtClean="0">
                <a:latin typeface="Times New Roman" pitchFamily="18" charset="0"/>
                <a:cs typeface="Times New Roman" pitchFamily="18" charset="0"/>
              </a:rPr>
              <a:t>    of Taiwan</a:t>
            </a:r>
          </a:p>
          <a:p>
            <a:pPr>
              <a:spcBef>
                <a:spcPts val="1000"/>
              </a:spcBef>
              <a:spcAft>
                <a:spcPts val="1000"/>
              </a:spcAft>
              <a:defRPr/>
            </a:pPr>
            <a:r>
              <a:rPr lang="en-US" altLang="zh-TW" sz="2400" b="1" dirty="0" smtClean="0">
                <a:latin typeface="Times New Roman" pitchFamily="18" charset="0"/>
                <a:cs typeface="Times New Roman" pitchFamily="18" charset="0"/>
              </a:rPr>
              <a:t>All </a:t>
            </a:r>
            <a:r>
              <a:rPr lang="en-US" altLang="zh-TW" sz="2400" b="1" dirty="0">
                <a:latin typeface="Times New Roman" pitchFamily="18" charset="0"/>
                <a:cs typeface="Times New Roman" pitchFamily="18" charset="0"/>
              </a:rPr>
              <a:t>Attendees</a:t>
            </a:r>
          </a:p>
          <a:p>
            <a:pPr>
              <a:spcBef>
                <a:spcPts val="1800"/>
              </a:spcBef>
              <a:spcAft>
                <a:spcPts val="1200"/>
              </a:spcAft>
              <a:defRPr/>
            </a:pPr>
            <a:endParaRPr lang="en-US" sz="2400" b="1" dirty="0">
              <a:latin typeface="Times New Roman" pitchFamily="18" charset="0"/>
              <a:cs typeface="Times New Roman" pitchFamily="18" charset="0"/>
            </a:endParaRPr>
          </a:p>
          <a:p>
            <a:pPr>
              <a:spcBef>
                <a:spcPts val="1800"/>
              </a:spcBef>
              <a:spcAft>
                <a:spcPts val="1200"/>
              </a:spcAft>
            </a:pPr>
            <a:endParaRPr lang="th-TH" sz="2400" dirty="0">
              <a:latin typeface="Times New Roman" pitchFamily="18" charset="0"/>
            </a:endParaRPr>
          </a:p>
        </p:txBody>
      </p:sp>
      <p:sp>
        <p:nvSpPr>
          <p:cNvPr id="4" name="Slide Number Placeholder 3"/>
          <p:cNvSpPr>
            <a:spLocks noGrp="1"/>
          </p:cNvSpPr>
          <p:nvPr>
            <p:ph type="sldNum" sz="quarter" idx="12"/>
          </p:nvPr>
        </p:nvSpPr>
        <p:spPr/>
        <p:txBody>
          <a:bodyPr/>
          <a:lstStyle/>
          <a:p>
            <a:fld id="{33D6E5A2-EC83-451F-A719-9AC1370DD5CF}" type="slidenum">
              <a:rPr smtClean="0">
                <a:solidFill>
                  <a:prstClr val="black">
                    <a:tint val="75000"/>
                  </a:prstClr>
                </a:solidFill>
                <a:cs typeface="Cordia New"/>
              </a:rPr>
              <a:pPr/>
              <a:t>26</a:t>
            </a:fld>
            <a:endParaRPr>
              <a:solidFill>
                <a:prstClr val="black">
                  <a:tint val="75000"/>
                </a:prstClr>
              </a:solidFill>
              <a:cs typeface="Cordia New"/>
            </a:endParaRPr>
          </a:p>
        </p:txBody>
      </p:sp>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1125"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69998" y="910694"/>
            <a:ext cx="1102378" cy="1364777"/>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75145" y="2471532"/>
            <a:ext cx="1492084" cy="1492084"/>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588224" y="4587786"/>
            <a:ext cx="2075537" cy="643339"/>
          </a:xfrm>
          <a:prstGeom prst="rect">
            <a:avLst/>
          </a:prstGeom>
        </p:spPr>
      </p:pic>
    </p:spTree>
    <p:extLst>
      <p:ext uri="{BB962C8B-B14F-4D97-AF65-F5344CB8AC3E}">
        <p14:creationId xmlns:p14="http://schemas.microsoft.com/office/powerpoint/2010/main" val="2677396480"/>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win\Desktop\confer2\oral\dataset krit jpg\1-9\0002.jpg"/>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0"/>
            <a:ext cx="8077200" cy="1124744"/>
          </a:xfrm>
        </p:spPr>
        <p:txBody>
          <a:bodyPr>
            <a:normAutofit/>
          </a:bodyPr>
          <a:lstStyle/>
          <a:p>
            <a:pPr algn="ctr"/>
            <a:r>
              <a:rPr lang="en-US" sz="3200" b="1" dirty="0">
                <a:latin typeface="Times New Roman" pitchFamily="18" charset="0"/>
                <a:cs typeface="Times New Roman" pitchFamily="18" charset="0"/>
              </a:rPr>
              <a:t>7</a:t>
            </a:r>
            <a:r>
              <a:rPr lang="en-US" sz="3200" b="1" dirty="0" smtClean="0">
                <a:latin typeface="Times New Roman" pitchFamily="18" charset="0"/>
                <a:cs typeface="Times New Roman" pitchFamily="18" charset="0"/>
              </a:rPr>
              <a:t>. References</a:t>
            </a:r>
            <a:endParaRPr lang="th-TH" sz="3200" b="1" dirty="0">
              <a:latin typeface="Times New Roman" pitchFamily="18" charset="0"/>
            </a:endParaRPr>
          </a:p>
        </p:txBody>
      </p:sp>
      <p:sp>
        <p:nvSpPr>
          <p:cNvPr id="3" name="Content Placeholder 2"/>
          <p:cNvSpPr>
            <a:spLocks noGrp="1"/>
          </p:cNvSpPr>
          <p:nvPr>
            <p:ph sz="half" idx="1"/>
          </p:nvPr>
        </p:nvSpPr>
        <p:spPr>
          <a:xfrm>
            <a:off x="685800" y="980728"/>
            <a:ext cx="8206680" cy="5688632"/>
          </a:xfrm>
        </p:spPr>
        <p:txBody>
          <a:bodyPr>
            <a:normAutofit fontScale="70000" lnSpcReduction="20000"/>
          </a:bodyPr>
          <a:lstStyle/>
          <a:p>
            <a:pPr algn="thaiDist"/>
            <a:r>
              <a:rPr lang="en-US" sz="2300" dirty="0" err="1">
                <a:latin typeface="Times New Roman" pitchFamily="18" charset="0"/>
                <a:cs typeface="Times New Roman" pitchFamily="18" charset="0"/>
              </a:rPr>
              <a:t>Andujar</a:t>
            </a:r>
            <a:r>
              <a:rPr lang="en-US" sz="2300" dirty="0">
                <a:latin typeface="Times New Roman" pitchFamily="18" charset="0"/>
                <a:cs typeface="Times New Roman" pitchFamily="18" charset="0"/>
              </a:rPr>
              <a:t>, C., A. </a:t>
            </a:r>
            <a:r>
              <a:rPr lang="en-US" sz="2300" dirty="0" err="1">
                <a:latin typeface="Times New Roman" pitchFamily="18" charset="0"/>
                <a:cs typeface="Times New Roman" pitchFamily="18" charset="0"/>
              </a:rPr>
              <a:t>Chica</a:t>
            </a:r>
            <a:r>
              <a:rPr lang="en-US" sz="2300" dirty="0">
                <a:latin typeface="Times New Roman" pitchFamily="18" charset="0"/>
                <a:cs typeface="Times New Roman" pitchFamily="18" charset="0"/>
              </a:rPr>
              <a:t> and P. Brunet. 2013. User</a:t>
            </a:r>
            <a:r>
              <a:rPr lang="th-TH" sz="2300" dirty="0">
                <a:latin typeface="Times New Roman" pitchFamily="18" charset="0"/>
              </a:rPr>
              <a:t>-</a:t>
            </a:r>
            <a:r>
              <a:rPr lang="en-US" sz="2300" dirty="0">
                <a:latin typeface="Times New Roman" pitchFamily="18" charset="0"/>
                <a:cs typeface="Times New Roman" pitchFamily="18" charset="0"/>
              </a:rPr>
              <a:t>interface design for the Ripoll Monastery exhibition at the National Art Museum of Catalonia. </a:t>
            </a:r>
            <a:r>
              <a:rPr lang="en-US" sz="2300" i="1" dirty="0">
                <a:latin typeface="Times New Roman" pitchFamily="18" charset="0"/>
                <a:cs typeface="Times New Roman" pitchFamily="18" charset="0"/>
              </a:rPr>
              <a:t>Computers &amp; Graphics, </a:t>
            </a:r>
            <a:r>
              <a:rPr lang="en-US" sz="2300" dirty="0">
                <a:latin typeface="Times New Roman" pitchFamily="18" charset="0"/>
                <a:cs typeface="Times New Roman" pitchFamily="18" charset="0"/>
              </a:rPr>
              <a:t>36 : 28–37</a:t>
            </a:r>
          </a:p>
          <a:p>
            <a:pPr algn="thaiDist"/>
            <a:endParaRPr lang="en-US" sz="2300" dirty="0" smtClean="0">
              <a:latin typeface="Times New Roman" pitchFamily="18" charset="0"/>
              <a:cs typeface="Times New Roman" pitchFamily="18" charset="0"/>
            </a:endParaRPr>
          </a:p>
          <a:p>
            <a:pPr algn="thaiDist"/>
            <a:r>
              <a:rPr lang="en-US" sz="2300" dirty="0" smtClean="0">
                <a:latin typeface="Times New Roman" pitchFamily="18" charset="0"/>
                <a:cs typeface="Times New Roman" pitchFamily="18" charset="0"/>
              </a:rPr>
              <a:t>Chen </a:t>
            </a:r>
            <a:r>
              <a:rPr lang="en-US" sz="2300" dirty="0">
                <a:latin typeface="Times New Roman" pitchFamily="18" charset="0"/>
                <a:cs typeface="Times New Roman" pitchFamily="18" charset="0"/>
              </a:rPr>
              <a:t>T</a:t>
            </a:r>
            <a:r>
              <a:rPr lang="th-TH" sz="2300" dirty="0">
                <a:latin typeface="Times New Roman" pitchFamily="18" charset="0"/>
              </a:rPr>
              <a:t>-</a:t>
            </a:r>
            <a:r>
              <a:rPr lang="en-US" sz="2300" dirty="0">
                <a:latin typeface="Times New Roman" pitchFamily="18" charset="0"/>
                <a:cs typeface="Times New Roman" pitchFamily="18" charset="0"/>
              </a:rPr>
              <a:t>C, Ku</a:t>
            </a:r>
            <a:r>
              <a:rPr lang="th-TH" sz="2300" dirty="0">
                <a:latin typeface="Times New Roman" pitchFamily="18" charset="0"/>
              </a:rPr>
              <a:t> </a:t>
            </a:r>
            <a:r>
              <a:rPr lang="en-US" sz="2300" dirty="0">
                <a:latin typeface="Times New Roman" pitchFamily="18" charset="0"/>
                <a:cs typeface="Times New Roman" pitchFamily="18" charset="0"/>
              </a:rPr>
              <a:t>K-C, Ying T-C</a:t>
            </a:r>
            <a:r>
              <a:rPr lang="th-TH" sz="2300" dirty="0">
                <a:latin typeface="Times New Roman" pitchFamily="18" charset="0"/>
              </a:rPr>
              <a:t> </a:t>
            </a:r>
            <a:r>
              <a:rPr lang="en-US" sz="2300" dirty="0" smtClean="0">
                <a:latin typeface="Times New Roman" pitchFamily="18" charset="0"/>
                <a:cs typeface="Times New Roman" pitchFamily="18" charset="0"/>
              </a:rPr>
              <a:t>(2012)</a:t>
            </a:r>
            <a:r>
              <a:rPr lang="th-TH" sz="2300" dirty="0" smtClean="0">
                <a:latin typeface="Times New Roman" pitchFamily="18" charset="0"/>
              </a:rPr>
              <a:t> </a:t>
            </a:r>
            <a:r>
              <a:rPr lang="en-US" sz="2300" dirty="0">
                <a:latin typeface="Times New Roman" pitchFamily="18" charset="0"/>
                <a:cs typeface="Times New Roman" pitchFamily="18" charset="0"/>
              </a:rPr>
              <a:t>A process</a:t>
            </a:r>
            <a:r>
              <a:rPr lang="th-TH" sz="2300" dirty="0">
                <a:latin typeface="Times New Roman" pitchFamily="18" charset="0"/>
              </a:rPr>
              <a:t>-</a:t>
            </a:r>
            <a:r>
              <a:rPr lang="en-US" sz="2300" dirty="0">
                <a:latin typeface="Times New Roman" pitchFamily="18" charset="0"/>
                <a:cs typeface="Times New Roman" pitchFamily="18" charset="0"/>
              </a:rPr>
              <a:t>based collaborative model of marine tourism service system </a:t>
            </a:r>
            <a:r>
              <a:rPr lang="th-TH" sz="2300" dirty="0">
                <a:latin typeface="Times New Roman" pitchFamily="18" charset="0"/>
              </a:rPr>
              <a:t>-</a:t>
            </a:r>
            <a:r>
              <a:rPr lang="en-US" sz="2300" dirty="0">
                <a:latin typeface="Times New Roman" pitchFamily="18" charset="0"/>
                <a:cs typeface="Times New Roman" pitchFamily="18" charset="0"/>
              </a:rPr>
              <a:t>The case of Green Island area, Taiwan. </a:t>
            </a:r>
            <a:r>
              <a:rPr lang="en-US" sz="2300" i="1" dirty="0">
                <a:latin typeface="Times New Roman" pitchFamily="18" charset="0"/>
                <a:cs typeface="Times New Roman" pitchFamily="18" charset="0"/>
              </a:rPr>
              <a:t>Ocean &amp; Coast </a:t>
            </a:r>
            <a:r>
              <a:rPr lang="en-US" sz="2300" i="1" dirty="0" err="1">
                <a:latin typeface="Times New Roman" pitchFamily="18" charset="0"/>
                <a:cs typeface="Times New Roman" pitchFamily="18" charset="0"/>
              </a:rPr>
              <a:t>Manag</a:t>
            </a:r>
            <a:r>
              <a:rPr lang="en-US" sz="2300" dirty="0">
                <a:latin typeface="Times New Roman" pitchFamily="18" charset="0"/>
                <a:cs typeface="Times New Roman" pitchFamily="18" charset="0"/>
              </a:rPr>
              <a:t> 64:</a:t>
            </a:r>
            <a:r>
              <a:rPr lang="th-TH" sz="2300" dirty="0">
                <a:latin typeface="Times New Roman" pitchFamily="18" charset="0"/>
              </a:rPr>
              <a:t> </a:t>
            </a:r>
            <a:r>
              <a:rPr lang="en-US" sz="2300" dirty="0">
                <a:latin typeface="Times New Roman" pitchFamily="18" charset="0"/>
                <a:cs typeface="Times New Roman" pitchFamily="18" charset="0"/>
              </a:rPr>
              <a:t>37</a:t>
            </a:r>
            <a:r>
              <a:rPr lang="th-TH" sz="2300" dirty="0">
                <a:latin typeface="Times New Roman" pitchFamily="18" charset="0"/>
              </a:rPr>
              <a:t>-</a:t>
            </a:r>
            <a:r>
              <a:rPr lang="en-US" sz="2300" dirty="0" smtClean="0">
                <a:latin typeface="Times New Roman" pitchFamily="18" charset="0"/>
                <a:cs typeface="Times New Roman" pitchFamily="18" charset="0"/>
              </a:rPr>
              <a:t>46</a:t>
            </a:r>
          </a:p>
          <a:p>
            <a:pPr algn="thaiDist"/>
            <a:endParaRPr lang="en-US" sz="2300" dirty="0">
              <a:latin typeface="Times New Roman" pitchFamily="18" charset="0"/>
              <a:cs typeface="Times New Roman" pitchFamily="18" charset="0"/>
            </a:endParaRPr>
          </a:p>
          <a:p>
            <a:pPr algn="thaiDist"/>
            <a:r>
              <a:rPr lang="en-US" sz="2300" dirty="0" err="1">
                <a:latin typeface="Times New Roman" pitchFamily="18" charset="0"/>
                <a:cs typeface="Times New Roman" pitchFamily="18" charset="0"/>
              </a:rPr>
              <a:t>Gavalas</a:t>
            </a:r>
            <a:r>
              <a:rPr lang="en-US" sz="2300" dirty="0">
                <a:latin typeface="Times New Roman" pitchFamily="18" charset="0"/>
                <a:cs typeface="Times New Roman" pitchFamily="18" charset="0"/>
              </a:rPr>
              <a:t> D, </a:t>
            </a:r>
            <a:r>
              <a:rPr lang="en-US" sz="2300" dirty="0" err="1">
                <a:latin typeface="Times New Roman" pitchFamily="18" charset="0"/>
                <a:cs typeface="Times New Roman" pitchFamily="18" charset="0"/>
              </a:rPr>
              <a:t>Konstantopoulos</a:t>
            </a:r>
            <a:r>
              <a:rPr lang="en-US" sz="2300" dirty="0">
                <a:latin typeface="Times New Roman" pitchFamily="18" charset="0"/>
                <a:cs typeface="Times New Roman" pitchFamily="18" charset="0"/>
              </a:rPr>
              <a:t> C, </a:t>
            </a:r>
            <a:r>
              <a:rPr lang="en-US" sz="2300" dirty="0" err="1">
                <a:latin typeface="Times New Roman" pitchFamily="18" charset="0"/>
                <a:cs typeface="Times New Roman" pitchFamily="18" charset="0"/>
              </a:rPr>
              <a:t>Mastakas</a:t>
            </a:r>
            <a:r>
              <a:rPr lang="en-US" sz="2300" dirty="0">
                <a:latin typeface="Times New Roman" pitchFamily="18" charset="0"/>
                <a:cs typeface="Times New Roman" pitchFamily="18" charset="0"/>
              </a:rPr>
              <a:t> K, </a:t>
            </a:r>
            <a:r>
              <a:rPr lang="en-US" sz="2300" dirty="0" err="1">
                <a:latin typeface="Times New Roman" pitchFamily="18" charset="0"/>
                <a:cs typeface="Times New Roman" pitchFamily="18" charset="0"/>
              </a:rPr>
              <a:t>Pantziou</a:t>
            </a:r>
            <a:r>
              <a:rPr lang="en-US" sz="2300" dirty="0">
                <a:latin typeface="Times New Roman" pitchFamily="18" charset="0"/>
                <a:cs typeface="Times New Roman" pitchFamily="18" charset="0"/>
              </a:rPr>
              <a:t> G</a:t>
            </a:r>
            <a:r>
              <a:rPr lang="th-TH" sz="2300" dirty="0">
                <a:latin typeface="Times New Roman" pitchFamily="18" charset="0"/>
              </a:rPr>
              <a:t> </a:t>
            </a:r>
            <a:r>
              <a:rPr lang="en-US" sz="2300" dirty="0">
                <a:latin typeface="Times New Roman" pitchFamily="18" charset="0"/>
                <a:cs typeface="Times New Roman" pitchFamily="18" charset="0"/>
              </a:rPr>
              <a:t>(</a:t>
            </a:r>
            <a:r>
              <a:rPr lang="en-US" sz="2300" dirty="0" smtClean="0">
                <a:latin typeface="Times New Roman" pitchFamily="18" charset="0"/>
                <a:cs typeface="Times New Roman" pitchFamily="18" charset="0"/>
              </a:rPr>
              <a:t>2013)</a:t>
            </a:r>
            <a:r>
              <a:rPr lang="th-TH" sz="2300" dirty="0" smtClean="0">
                <a:latin typeface="Times New Roman" pitchFamily="18" charset="0"/>
              </a:rPr>
              <a:t> </a:t>
            </a:r>
            <a:r>
              <a:rPr lang="en-US" sz="2300" dirty="0">
                <a:latin typeface="Times New Roman" pitchFamily="18" charset="0"/>
                <a:cs typeface="Times New Roman" pitchFamily="18" charset="0"/>
              </a:rPr>
              <a:t>Mobile recommender systems in tourism. </a:t>
            </a:r>
            <a:r>
              <a:rPr lang="en-US" sz="2300" i="1" dirty="0">
                <a:latin typeface="Times New Roman" pitchFamily="18" charset="0"/>
                <a:cs typeface="Times New Roman" pitchFamily="18" charset="0"/>
              </a:rPr>
              <a:t>J  </a:t>
            </a:r>
            <a:r>
              <a:rPr lang="en-US" sz="2300" i="1" dirty="0" err="1">
                <a:latin typeface="Times New Roman" pitchFamily="18" charset="0"/>
                <a:cs typeface="Times New Roman" pitchFamily="18" charset="0"/>
              </a:rPr>
              <a:t>Netw</a:t>
            </a:r>
            <a:r>
              <a:rPr lang="en-US" sz="2300" i="1" dirty="0">
                <a:latin typeface="Times New Roman" pitchFamily="18" charset="0"/>
                <a:cs typeface="Times New Roman" pitchFamily="18" charset="0"/>
              </a:rPr>
              <a:t> &amp; Comp  </a:t>
            </a:r>
            <a:r>
              <a:rPr lang="en-US" sz="2300" i="1" dirty="0" err="1">
                <a:latin typeface="Times New Roman" pitchFamily="18" charset="0"/>
                <a:cs typeface="Times New Roman" pitchFamily="18" charset="0"/>
              </a:rPr>
              <a:t>Appli</a:t>
            </a:r>
            <a:r>
              <a:rPr lang="en-US" sz="2300" dirty="0">
                <a:latin typeface="Times New Roman" pitchFamily="18" charset="0"/>
                <a:cs typeface="Times New Roman" pitchFamily="18" charset="0"/>
              </a:rPr>
              <a:t> 39: </a:t>
            </a:r>
            <a:r>
              <a:rPr lang="en-US" sz="2300" dirty="0" smtClean="0">
                <a:latin typeface="Times New Roman" pitchFamily="18" charset="0"/>
                <a:cs typeface="Times New Roman" pitchFamily="18" charset="0"/>
              </a:rPr>
              <a:t>319-333</a:t>
            </a:r>
          </a:p>
          <a:p>
            <a:pPr algn="thaiDist"/>
            <a:endParaRPr lang="en-US" sz="2300" dirty="0" smtClean="0">
              <a:latin typeface="Times New Roman" pitchFamily="18" charset="0"/>
              <a:cs typeface="Times New Roman" pitchFamily="18" charset="0"/>
            </a:endParaRPr>
          </a:p>
          <a:p>
            <a:pPr algn="thaiDist"/>
            <a:r>
              <a:rPr lang="en-GB" sz="2300" dirty="0">
                <a:latin typeface="Times New Roman" pitchFamily="18" charset="0"/>
                <a:cs typeface="Times New Roman" pitchFamily="18" charset="0"/>
              </a:rPr>
              <a:t>Liu, H. and L. Yu. 2005. Toward Integrating Feature Selection Algorithms for Classification and Clustering. Journal IEEE Transactions on Knowledge and Data Engineering, 17: </a:t>
            </a:r>
            <a:r>
              <a:rPr lang="en-GB" sz="2300" dirty="0" smtClean="0">
                <a:latin typeface="Times New Roman" pitchFamily="18" charset="0"/>
                <a:cs typeface="Times New Roman" pitchFamily="18" charset="0"/>
              </a:rPr>
              <a:t>491-502</a:t>
            </a:r>
          </a:p>
          <a:p>
            <a:pPr algn="thaiDist"/>
            <a:endParaRPr lang="en-GB" sz="2300" dirty="0" smtClean="0">
              <a:latin typeface="Times New Roman" pitchFamily="18" charset="0"/>
              <a:cs typeface="Times New Roman" pitchFamily="18" charset="0"/>
            </a:endParaRPr>
          </a:p>
          <a:p>
            <a:pPr algn="thaiDist"/>
            <a:r>
              <a:rPr lang="en-US" sz="2300" dirty="0" err="1">
                <a:latin typeface="Times New Roman" pitchFamily="18" charset="0"/>
                <a:cs typeface="Times New Roman" pitchFamily="18" charset="0"/>
              </a:rPr>
              <a:t>Martella</a:t>
            </a:r>
            <a:r>
              <a:rPr lang="en-US" sz="2300" dirty="0">
                <a:latin typeface="Times New Roman" pitchFamily="18" charset="0"/>
                <a:cs typeface="Times New Roman" pitchFamily="18" charset="0"/>
              </a:rPr>
              <a:t>, C., A. </a:t>
            </a:r>
            <a:r>
              <a:rPr lang="en-US" sz="2300" dirty="0" err="1">
                <a:latin typeface="Times New Roman" pitchFamily="18" charset="0"/>
                <a:cs typeface="Times New Roman" pitchFamily="18" charset="0"/>
              </a:rPr>
              <a:t>Miraglia</a:t>
            </a:r>
            <a:r>
              <a:rPr lang="en-US" sz="2300" dirty="0">
                <a:latin typeface="Times New Roman" pitchFamily="18" charset="0"/>
                <a:cs typeface="Times New Roman" pitchFamily="18" charset="0"/>
              </a:rPr>
              <a:t>, J. Frost, M. </a:t>
            </a:r>
            <a:r>
              <a:rPr lang="en-US" sz="2300" dirty="0" err="1">
                <a:latin typeface="Times New Roman" pitchFamily="18" charset="0"/>
                <a:cs typeface="Times New Roman" pitchFamily="18" charset="0"/>
              </a:rPr>
              <a:t>Cattani</a:t>
            </a:r>
            <a:r>
              <a:rPr lang="en-US" sz="2300" dirty="0">
                <a:latin typeface="Times New Roman" pitchFamily="18" charset="0"/>
                <a:cs typeface="Times New Roman" pitchFamily="18" charset="0"/>
              </a:rPr>
              <a:t>, M. Steen. 2016. Visualizing, clustering, and predicting the behavior of museum visitors. </a:t>
            </a:r>
            <a:r>
              <a:rPr lang="en-US" sz="2300" i="1" dirty="0">
                <a:latin typeface="Times New Roman" pitchFamily="18" charset="0"/>
                <a:cs typeface="Times New Roman" pitchFamily="18" charset="0"/>
              </a:rPr>
              <a:t>Pervasive and Mobile Computing</a:t>
            </a:r>
            <a:r>
              <a:rPr lang="en-US" sz="2300" dirty="0">
                <a:latin typeface="Times New Roman" pitchFamily="18" charset="0"/>
                <a:cs typeface="Times New Roman" pitchFamily="18" charset="0"/>
              </a:rPr>
              <a:t>, 38:  430-443</a:t>
            </a:r>
          </a:p>
          <a:p>
            <a:pPr algn="thaiDist"/>
            <a:endParaRPr lang="en-US" sz="2300" dirty="0">
              <a:latin typeface="Times New Roman" pitchFamily="18" charset="0"/>
              <a:cs typeface="Times New Roman" pitchFamily="18" charset="0"/>
            </a:endParaRPr>
          </a:p>
          <a:p>
            <a:pPr algn="thaiDist"/>
            <a:endParaRPr lang="th-TH" sz="2300" dirty="0" smtClean="0">
              <a:latin typeface="Times New Roman" pitchFamily="18" charset="0"/>
            </a:endParaRPr>
          </a:p>
          <a:p>
            <a:pPr algn="thaiDist"/>
            <a:r>
              <a:rPr lang="en-US" sz="2300" dirty="0">
                <a:latin typeface="Times New Roman" pitchFamily="18" charset="0"/>
                <a:cs typeface="Times New Roman" pitchFamily="18" charset="0"/>
              </a:rPr>
              <a:t>Martins J,</a:t>
            </a:r>
            <a:r>
              <a:rPr lang="th-TH" sz="2300" dirty="0">
                <a:latin typeface="Times New Roman" pitchFamily="18" charset="0"/>
              </a:rPr>
              <a:t> </a:t>
            </a:r>
            <a:r>
              <a:rPr lang="en-US" sz="2300" dirty="0" err="1">
                <a:latin typeface="Times New Roman" pitchFamily="18" charset="0"/>
                <a:cs typeface="Times New Roman" pitchFamily="18" charset="0"/>
              </a:rPr>
              <a:t>Gonçalves</a:t>
            </a:r>
            <a:r>
              <a:rPr lang="en-US" sz="2300" dirty="0">
                <a:latin typeface="Times New Roman" pitchFamily="18" charset="0"/>
                <a:cs typeface="Times New Roman" pitchFamily="18" charset="0"/>
              </a:rPr>
              <a:t> R, </a:t>
            </a:r>
            <a:r>
              <a:rPr lang="en-US" sz="2300" dirty="0" err="1">
                <a:latin typeface="Times New Roman" pitchFamily="18" charset="0"/>
                <a:cs typeface="Times New Roman" pitchFamily="18" charset="0"/>
              </a:rPr>
              <a:t>Branco</a:t>
            </a:r>
            <a:r>
              <a:rPr lang="en-US" sz="2300" dirty="0">
                <a:latin typeface="Times New Roman" pitchFamily="18" charset="0"/>
                <a:cs typeface="Times New Roman" pitchFamily="18" charset="0"/>
              </a:rPr>
              <a:t> F, Barbosa L, </a:t>
            </a:r>
            <a:r>
              <a:rPr lang="en-US" sz="2300" dirty="0" err="1">
                <a:latin typeface="Times New Roman" pitchFamily="18" charset="0"/>
                <a:cs typeface="Times New Roman" pitchFamily="18" charset="0"/>
              </a:rPr>
              <a:t>Bessa</a:t>
            </a:r>
            <a:r>
              <a:rPr lang="en-US" sz="2300" dirty="0">
                <a:latin typeface="Times New Roman" pitchFamily="18" charset="0"/>
                <a:cs typeface="Times New Roman" pitchFamily="18" charset="0"/>
              </a:rPr>
              <a:t> M (</a:t>
            </a:r>
            <a:r>
              <a:rPr lang="en-US" sz="2300" dirty="0" smtClean="0">
                <a:latin typeface="Times New Roman" pitchFamily="18" charset="0"/>
                <a:cs typeface="Times New Roman" pitchFamily="18" charset="0"/>
              </a:rPr>
              <a:t>2017</a:t>
            </a:r>
            <a:r>
              <a:rPr lang="en-US" sz="2300" dirty="0">
                <a:latin typeface="Times New Roman" pitchFamily="18" charset="0"/>
                <a:cs typeface="Times New Roman" pitchFamily="18" charset="0"/>
              </a:rPr>
              <a:t>)</a:t>
            </a:r>
            <a:r>
              <a:rPr lang="th-TH" sz="2300" dirty="0" smtClean="0">
                <a:latin typeface="Times New Roman" pitchFamily="18" charset="0"/>
              </a:rPr>
              <a:t> </a:t>
            </a:r>
            <a:r>
              <a:rPr lang="en-GB" sz="2300" dirty="0">
                <a:latin typeface="Times New Roman" pitchFamily="18" charset="0"/>
                <a:cs typeface="Times New Roman" pitchFamily="18" charset="0"/>
              </a:rPr>
              <a:t>Three-Dimensional Interactive Virtualization of University Buildings</a:t>
            </a:r>
            <a:r>
              <a:rPr lang="th-TH" sz="2300" dirty="0" smtClean="0">
                <a:latin typeface="Times New Roman" pitchFamily="18" charset="0"/>
              </a:rPr>
              <a:t>: </a:t>
            </a:r>
            <a:r>
              <a:rPr lang="en-US" sz="2300" dirty="0">
                <a:latin typeface="Times New Roman" pitchFamily="18" charset="0"/>
                <a:cs typeface="Times New Roman" pitchFamily="18" charset="0"/>
              </a:rPr>
              <a:t>A Port wine tourism application proposal</a:t>
            </a:r>
            <a:r>
              <a:rPr lang="en-US" sz="2300" i="1" dirty="0">
                <a:latin typeface="Times New Roman" pitchFamily="18" charset="0"/>
                <a:cs typeface="Times New Roman" pitchFamily="18" charset="0"/>
              </a:rPr>
              <a:t>. </a:t>
            </a:r>
            <a:r>
              <a:rPr lang="en-US" sz="2300" i="1" dirty="0" smtClean="0">
                <a:latin typeface="Times New Roman" pitchFamily="18" charset="0"/>
                <a:cs typeface="Times New Roman" pitchFamily="18" charset="0"/>
              </a:rPr>
              <a:t>J  </a:t>
            </a:r>
            <a:r>
              <a:rPr lang="en-US" sz="2300" i="1" dirty="0" err="1">
                <a:latin typeface="Times New Roman" pitchFamily="18" charset="0"/>
                <a:cs typeface="Times New Roman" pitchFamily="18" charset="0"/>
              </a:rPr>
              <a:t>Dest</a:t>
            </a:r>
            <a:r>
              <a:rPr lang="en-US" sz="2300" i="1" dirty="0">
                <a:latin typeface="Times New Roman" pitchFamily="18" charset="0"/>
                <a:cs typeface="Times New Roman" pitchFamily="18" charset="0"/>
              </a:rPr>
              <a:t> Mar &amp; </a:t>
            </a:r>
            <a:r>
              <a:rPr lang="en-US" sz="2300" i="1" dirty="0" err="1">
                <a:latin typeface="Times New Roman" pitchFamily="18" charset="0"/>
                <a:cs typeface="Times New Roman" pitchFamily="18" charset="0"/>
              </a:rPr>
              <a:t>Manag</a:t>
            </a: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6: 103–109</a:t>
            </a:r>
          </a:p>
          <a:p>
            <a:pPr algn="thaiDist"/>
            <a:endParaRPr lang="en-US" sz="2300" dirty="0">
              <a:latin typeface="Times New Roman" pitchFamily="18" charset="0"/>
              <a:cs typeface="Times New Roman" pitchFamily="18" charset="0"/>
            </a:endParaRPr>
          </a:p>
          <a:p>
            <a:pPr algn="thaiDist"/>
            <a:r>
              <a:rPr lang="en-US" sz="2300" dirty="0">
                <a:latin typeface="Times New Roman" pitchFamily="18" charset="0"/>
                <a:cs typeface="Times New Roman" pitchFamily="18" charset="0"/>
              </a:rPr>
              <a:t>Michael S</a:t>
            </a:r>
            <a:r>
              <a:rPr lang="en-US" sz="2300" dirty="0" smtClean="0">
                <a:latin typeface="Times New Roman" pitchFamily="18" charset="0"/>
                <a:cs typeface="Times New Roman" pitchFamily="18" charset="0"/>
              </a:rPr>
              <a:t>., Z. A. Leong, F. Block, J. Diamond, E</a:t>
            </a: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M. Evans 2017 </a:t>
            </a:r>
            <a:r>
              <a:rPr lang="en-GB" sz="2300" dirty="0" smtClean="0">
                <a:latin typeface="Times New Roman" pitchFamily="18" charset="0"/>
                <a:cs typeface="Times New Roman" pitchFamily="18" charset="0"/>
              </a:rPr>
              <a:t>An </a:t>
            </a:r>
            <a:r>
              <a:rPr lang="en-GB" sz="2300" dirty="0">
                <a:latin typeface="Times New Roman" pitchFamily="18" charset="0"/>
                <a:cs typeface="Times New Roman" pitchFamily="18" charset="0"/>
              </a:rPr>
              <a:t>Interactive </a:t>
            </a:r>
            <a:r>
              <a:rPr lang="en-GB" sz="2300" dirty="0" err="1">
                <a:latin typeface="Times New Roman" pitchFamily="18" charset="0"/>
                <a:cs typeface="Times New Roman" pitchFamily="18" charset="0"/>
              </a:rPr>
              <a:t>Tabletop</a:t>
            </a:r>
            <a:r>
              <a:rPr lang="en-GB" sz="2300" dirty="0">
                <a:latin typeface="Times New Roman" pitchFamily="18" charset="0"/>
                <a:cs typeface="Times New Roman" pitchFamily="18" charset="0"/>
              </a:rPr>
              <a:t> Game for Natural History Museums. </a:t>
            </a:r>
            <a:r>
              <a:rPr lang="en-US" sz="2300" dirty="0" smtClean="0">
                <a:latin typeface="Times New Roman" pitchFamily="18" charset="0"/>
                <a:cs typeface="Times New Roman" pitchFamily="18" charset="0"/>
              </a:rPr>
              <a:t>  </a:t>
            </a:r>
            <a:r>
              <a:rPr lang="en-US" sz="2300" dirty="0">
                <a:latin typeface="Times New Roman" pitchFamily="18" charset="0"/>
                <a:cs typeface="Times New Roman" pitchFamily="18" charset="0"/>
              </a:rPr>
              <a:t>Computers &amp; Education </a:t>
            </a:r>
            <a:r>
              <a:rPr lang="en-US" sz="2300" dirty="0" smtClean="0">
                <a:latin typeface="Times New Roman" pitchFamily="18" charset="0"/>
                <a:cs typeface="Times New Roman" pitchFamily="18" charset="0"/>
              </a:rPr>
              <a:t> 58: 59-78</a:t>
            </a:r>
          </a:p>
          <a:p>
            <a:pPr algn="thaiDist"/>
            <a:endParaRPr lang="en-US" sz="2300" dirty="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pPr algn="thaiDist"/>
            <a:endParaRPr lang="en-US" sz="2400" dirty="0" smtClean="0">
              <a:latin typeface="Times New Roman" pitchFamily="18" charset="0"/>
              <a:cs typeface="Times New Roman" pitchFamily="18" charset="0"/>
            </a:endParaRPr>
          </a:p>
          <a:p>
            <a:endParaRPr lang="th-TH" dirty="0"/>
          </a:p>
        </p:txBody>
      </p:sp>
      <p:sp>
        <p:nvSpPr>
          <p:cNvPr id="5" name="Slide Number Placeholder 4"/>
          <p:cNvSpPr>
            <a:spLocks noGrp="1"/>
          </p:cNvSpPr>
          <p:nvPr>
            <p:ph type="sldNum" sz="quarter" idx="12"/>
          </p:nvPr>
        </p:nvSpPr>
        <p:spPr/>
        <p:txBody>
          <a:bodyPr/>
          <a:lstStyle/>
          <a:p>
            <a:fld id="{33D6E5A2-EC83-451F-A719-9AC1370DD5CF}" type="slidenum">
              <a:rPr lang="th-TH" smtClean="0"/>
              <a:pPr/>
              <a:t>27</a:t>
            </a:fld>
            <a:endParaRPr kumimoji="0" lang="th-TH"/>
          </a:p>
        </p:txBody>
      </p:sp>
      <p:pic>
        <p:nvPicPr>
          <p:cNvPr id="522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8521" y="0"/>
            <a:ext cx="68636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402046"/>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8775" y="0"/>
            <a:ext cx="87852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55576" y="908720"/>
            <a:ext cx="8077200" cy="5400600"/>
          </a:xfrm>
        </p:spPr>
        <p:txBody>
          <a:bodyPr>
            <a:noAutofit/>
          </a:bodyPr>
          <a:lstStyle/>
          <a:p>
            <a:pPr marL="0" indent="0">
              <a:spcBef>
                <a:spcPts val="1000"/>
              </a:spcBef>
              <a:spcAft>
                <a:spcPts val="1000"/>
              </a:spcAft>
              <a:buNone/>
              <a:defRPr/>
            </a:pPr>
            <a:endParaRPr lang="en-US" sz="2400" b="1" dirty="0" smtClean="0">
              <a:latin typeface="Times New Roman" pitchFamily="18" charset="0"/>
              <a:cs typeface="Times New Roman" pitchFamily="18" charset="0"/>
            </a:endParaRPr>
          </a:p>
          <a:p>
            <a:pPr>
              <a:spcBef>
                <a:spcPts val="1800"/>
              </a:spcBef>
              <a:spcAft>
                <a:spcPts val="1200"/>
              </a:spcAft>
              <a:defRPr/>
            </a:pPr>
            <a:endParaRPr lang="en-US" sz="2400" b="1" dirty="0">
              <a:latin typeface="Times New Roman" pitchFamily="18" charset="0"/>
              <a:cs typeface="Times New Roman" pitchFamily="18" charset="0"/>
            </a:endParaRPr>
          </a:p>
          <a:p>
            <a:pPr>
              <a:spcBef>
                <a:spcPts val="1800"/>
              </a:spcBef>
              <a:spcAft>
                <a:spcPts val="1200"/>
              </a:spcAft>
            </a:pPr>
            <a:endParaRPr lang="th-TH" sz="2400" dirty="0">
              <a:latin typeface="Times New Roman" pitchFamily="18" charset="0"/>
            </a:endParaRPr>
          </a:p>
        </p:txBody>
      </p:sp>
      <p:sp>
        <p:nvSpPr>
          <p:cNvPr id="4" name="Slide Number Placeholder 3"/>
          <p:cNvSpPr>
            <a:spLocks noGrp="1"/>
          </p:cNvSpPr>
          <p:nvPr>
            <p:ph type="sldNum" sz="quarter" idx="12"/>
          </p:nvPr>
        </p:nvSpPr>
        <p:spPr/>
        <p:txBody>
          <a:bodyPr/>
          <a:lstStyle/>
          <a:p>
            <a:fld id="{33D6E5A2-EC83-451F-A719-9AC1370DD5CF}" type="slidenum">
              <a:rPr smtClean="0">
                <a:solidFill>
                  <a:prstClr val="black">
                    <a:tint val="75000"/>
                  </a:prstClr>
                </a:solidFill>
                <a:cs typeface="Cordia New"/>
              </a:rPr>
              <a:pPr/>
              <a:t>28</a:t>
            </a:fld>
            <a:endParaRPr>
              <a:solidFill>
                <a:prstClr val="black">
                  <a:tint val="75000"/>
                </a:prstClr>
              </a:solidFill>
              <a:cs typeface="Cordia New"/>
            </a:endParaRPr>
          </a:p>
        </p:txBody>
      </p:sp>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1125"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6094010"/>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269632"/>
            <a:ext cx="8077200" cy="711096"/>
          </a:xfrm>
        </p:spPr>
        <p:txBody>
          <a:bodyPr>
            <a:normAutofit/>
          </a:bodyPr>
          <a:lstStyle/>
          <a:p>
            <a:pPr algn="ctr"/>
            <a:r>
              <a:rPr lang="en-US" altLang="zh-TW" sz="3200" b="1" dirty="0">
                <a:latin typeface="Times New Roman" pitchFamily="18" charset="0"/>
                <a:cs typeface="Times New Roman" pitchFamily="18" charset="0"/>
              </a:rPr>
              <a:t>3</a:t>
            </a:r>
            <a:r>
              <a:rPr lang="en-US" altLang="zh-TW" sz="3200" b="1" dirty="0" smtClean="0">
                <a:latin typeface="Times New Roman" pitchFamily="18" charset="0"/>
                <a:cs typeface="Times New Roman" pitchFamily="18" charset="0"/>
              </a:rPr>
              <a:t>. Methodology</a:t>
            </a:r>
            <a:endParaRPr lang="th-TH" sz="3200" dirty="0">
              <a:latin typeface="Times New Roman" pitchFamily="18" charset="0"/>
            </a:endParaRPr>
          </a:p>
        </p:txBody>
      </p:sp>
      <p:sp>
        <p:nvSpPr>
          <p:cNvPr id="4" name="Content Placeholder 2"/>
          <p:cNvSpPr txBox="1">
            <a:spLocks/>
          </p:cNvSpPr>
          <p:nvPr/>
        </p:nvSpPr>
        <p:spPr>
          <a:xfrm>
            <a:off x="179512" y="1700808"/>
            <a:ext cx="4170040" cy="4297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0" lang="th-TH"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h-TH"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9pPr>
          </a:lstStyle>
          <a:p>
            <a:endParaRPr lang="en-US" sz="2400"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762000" y="1124745"/>
            <a:ext cx="8077200" cy="5112567"/>
          </a:xfrm>
        </p:spPr>
        <p:txBody>
          <a:bodyPr>
            <a:normAutofit/>
          </a:bodyPr>
          <a:lstStyle/>
          <a:p>
            <a:pPr algn="thaiDist"/>
            <a:r>
              <a:rPr lang="en-US" sz="2400" b="1" dirty="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Third </a:t>
            </a:r>
            <a:r>
              <a:rPr lang="en-US" sz="2400" b="1" dirty="0">
                <a:latin typeface="Times New Roman" pitchFamily="18" charset="0"/>
                <a:cs typeface="Times New Roman" pitchFamily="18" charset="0"/>
              </a:rPr>
              <a:t>part is the Data </a:t>
            </a:r>
            <a:r>
              <a:rPr lang="en-US" sz="2400" b="1" dirty="0" smtClean="0">
                <a:latin typeface="Times New Roman" pitchFamily="18" charset="0"/>
                <a:cs typeface="Times New Roman" pitchFamily="18" charset="0"/>
              </a:rPr>
              <a:t>Analysis methods</a:t>
            </a:r>
          </a:p>
          <a:p>
            <a:pPr algn="thaiDi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precision is the ratio </a:t>
            </a:r>
            <a:r>
              <a:rPr lang="en-US" sz="2400" dirty="0" err="1">
                <a:latin typeface="Times New Roman" pitchFamily="18" charset="0"/>
                <a:cs typeface="Times New Roman" pitchFamily="18" charset="0"/>
              </a:rPr>
              <a:t>tp</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tp</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fp</a:t>
            </a:r>
            <a:r>
              <a:rPr lang="en-US" sz="2400" dirty="0">
                <a:latin typeface="Times New Roman" pitchFamily="18" charset="0"/>
                <a:cs typeface="Times New Roman" pitchFamily="18" charset="0"/>
              </a:rPr>
              <a:t>) where </a:t>
            </a:r>
            <a:r>
              <a:rPr lang="en-US" sz="2400" dirty="0" err="1">
                <a:latin typeface="Times New Roman" pitchFamily="18" charset="0"/>
                <a:cs typeface="Times New Roman" pitchFamily="18" charset="0"/>
              </a:rPr>
              <a:t>tp</a:t>
            </a:r>
            <a:r>
              <a:rPr lang="en-US" sz="2400" dirty="0">
                <a:latin typeface="Times New Roman" pitchFamily="18" charset="0"/>
                <a:cs typeface="Times New Roman" pitchFamily="18" charset="0"/>
              </a:rPr>
              <a:t> is the number of true positives and </a:t>
            </a:r>
            <a:r>
              <a:rPr lang="en-US" sz="2400" dirty="0" err="1">
                <a:latin typeface="Times New Roman" pitchFamily="18" charset="0"/>
                <a:cs typeface="Times New Roman" pitchFamily="18" charset="0"/>
              </a:rPr>
              <a:t>fp</a:t>
            </a:r>
            <a:r>
              <a:rPr lang="en-US" sz="2400" dirty="0">
                <a:latin typeface="Times New Roman" pitchFamily="18" charset="0"/>
                <a:cs typeface="Times New Roman" pitchFamily="18" charset="0"/>
              </a:rPr>
              <a:t> the number of false positives. The precision is intuitively the ability of the classifier not to label as positive a sample that is negative</a:t>
            </a:r>
            <a:endParaRPr lang="en-US" sz="2400" dirty="0" smtClean="0">
              <a:latin typeface="Times New Roman" pitchFamily="18" charset="0"/>
              <a:cs typeface="Times New Roman" pitchFamily="18" charset="0"/>
            </a:endParaRPr>
          </a:p>
          <a:p>
            <a:pPr marL="0" indent="355600" algn="thaiDist">
              <a:buNone/>
            </a:pPr>
            <a:endParaRPr lang="en-US" sz="2400" dirty="0">
              <a:latin typeface="Times New Roman" pitchFamily="18" charset="0"/>
              <a:cs typeface="Times New Roman" pitchFamily="18" charset="0"/>
            </a:endParaRPr>
          </a:p>
          <a:p>
            <a:endParaRPr lang="th-TH" dirty="0"/>
          </a:p>
        </p:txBody>
      </p:sp>
      <p:pic>
        <p:nvPicPr>
          <p:cNvPr id="276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8520"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072272"/>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269632"/>
            <a:ext cx="8077200" cy="567080"/>
          </a:xfrm>
        </p:spPr>
        <p:txBody>
          <a:bodyPr>
            <a:noAutofit/>
          </a:bodyPr>
          <a:lstStyle/>
          <a:p>
            <a:pPr algn="ctr"/>
            <a:r>
              <a:rPr lang="en-US" sz="3200" b="1" dirty="0">
                <a:latin typeface="Times New Roman" pitchFamily="18" charset="0"/>
                <a:cs typeface="Times New Roman" pitchFamily="18" charset="0"/>
              </a:rPr>
              <a:t>1</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Introduction </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endParaRPr lang="th-TH" sz="3200" b="1" dirty="0">
              <a:latin typeface="Times New Roman" pitchFamily="18" charset="0"/>
            </a:endParaRPr>
          </a:p>
        </p:txBody>
      </p:sp>
      <p:sp>
        <p:nvSpPr>
          <p:cNvPr id="3" name="Content Placeholder 2"/>
          <p:cNvSpPr>
            <a:spLocks noGrp="1"/>
          </p:cNvSpPr>
          <p:nvPr>
            <p:ph idx="1"/>
          </p:nvPr>
        </p:nvSpPr>
        <p:spPr>
          <a:xfrm>
            <a:off x="827584" y="764704"/>
            <a:ext cx="7986464" cy="5832648"/>
          </a:xfrm>
        </p:spPr>
        <p:txBody>
          <a:bodyPr>
            <a:noAutofit/>
          </a:bodyPr>
          <a:lstStyle/>
          <a:p>
            <a:pPr algn="thaiDist"/>
            <a:r>
              <a:rPr lang="en-US" sz="2400" dirty="0">
                <a:latin typeface="Times New Roman" pitchFamily="18" charset="0"/>
                <a:cs typeface="Times New Roman" pitchFamily="18" charset="0"/>
              </a:rPr>
              <a:t>Tuberculosis (TB) is caused by bacteria (Mycobacterium tuberculosis) that most often affect the lungs. Tuberculosis is curable and preventable</a:t>
            </a:r>
            <a:r>
              <a:rPr lang="en-US" sz="2400" dirty="0" smtClean="0">
                <a:latin typeface="Times New Roman" pitchFamily="18" charset="0"/>
                <a:cs typeface="Times New Roman" pitchFamily="18" charset="0"/>
              </a:rPr>
              <a:t>.</a:t>
            </a:r>
          </a:p>
          <a:p>
            <a:pPr algn="thaiDist"/>
            <a:r>
              <a:rPr lang="en-US" sz="2400" dirty="0">
                <a:latin typeface="Times New Roman" pitchFamily="18" charset="0"/>
                <a:cs typeface="Times New Roman" pitchFamily="18" charset="0"/>
              </a:rPr>
              <a:t>TB is spread from person to person through the air. When people with lung TB cough, sneeze or spit, they propel the TB germs into the air. </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p:txBody>
      </p:sp>
      <p:sp>
        <p:nvSpPr>
          <p:cNvPr id="4" name="Content Placeholder 2"/>
          <p:cNvSpPr txBox="1">
            <a:spLocks/>
          </p:cNvSpPr>
          <p:nvPr/>
        </p:nvSpPr>
        <p:spPr>
          <a:xfrm>
            <a:off x="179512" y="1700808"/>
            <a:ext cx="4170040" cy="4297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0" lang="th-TH"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h-TH"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9pPr>
          </a:lstStyle>
          <a:p>
            <a:endParaRPr lang="en-US" sz="2400" dirty="0" smtClean="0">
              <a:latin typeface="Times New Roman" pitchFamily="18" charset="0"/>
              <a:cs typeface="Times New Roman" pitchFamily="18" charset="0"/>
            </a:endParaRPr>
          </a:p>
        </p:txBody>
      </p:sp>
      <p:sp>
        <p:nvSpPr>
          <p:cNvPr id="6" name="Slide Number Placeholder 3"/>
          <p:cNvSpPr>
            <a:spLocks noGrp="1"/>
          </p:cNvSpPr>
          <p:nvPr>
            <p:ph type="sldNum" sz="quarter" idx="12"/>
          </p:nvPr>
        </p:nvSpPr>
        <p:spPr>
          <a:xfrm>
            <a:off x="6705600" y="6356350"/>
            <a:ext cx="2133600" cy="365125"/>
          </a:xfrm>
        </p:spPr>
        <p:txBody>
          <a:bodyPr/>
          <a:lstStyle/>
          <a:p>
            <a:fld id="{33D6E5A2-EC83-451F-A719-9AC1370DD5CF}" type="slidenum">
              <a:rPr lang="th-TH" smtClean="0"/>
              <a:pPr/>
              <a:t>3</a:t>
            </a:fld>
            <a:endParaRPr kumimoji="0" lang="th-TH" dirty="0"/>
          </a:p>
        </p:txBody>
      </p:sp>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500"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53444" y="3429000"/>
            <a:ext cx="6048672" cy="2569171"/>
          </a:xfrm>
          <a:prstGeom prst="rect">
            <a:avLst/>
          </a:prstGeom>
        </p:spPr>
      </p:pic>
      <p:sp>
        <p:nvSpPr>
          <p:cNvPr id="9" name="TextBox 8"/>
          <p:cNvSpPr txBox="1"/>
          <p:nvPr/>
        </p:nvSpPr>
        <p:spPr>
          <a:xfrm>
            <a:off x="898950" y="6016784"/>
            <a:ext cx="792088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Figure 1.</a:t>
            </a:r>
            <a:r>
              <a:rPr lang="th-TH" b="1" dirty="0" smtClean="0">
                <a:latin typeface="Times New Roman" pitchFamily="18" charset="0"/>
              </a:rPr>
              <a:t> </a:t>
            </a:r>
            <a:r>
              <a:rPr lang="en-US" b="1" dirty="0">
                <a:latin typeface="Times New Roman" pitchFamily="18" charset="0"/>
                <a:cs typeface="Times New Roman" pitchFamily="18" charset="0"/>
              </a:rPr>
              <a:t>Tuberculosis (TB) </a:t>
            </a:r>
            <a:endParaRPr lang="en-US"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757278335"/>
      </p:ext>
    </p:ext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269632"/>
            <a:ext cx="8077200" cy="711096"/>
          </a:xfrm>
        </p:spPr>
        <p:txBody>
          <a:bodyPr>
            <a:normAutofit/>
          </a:bodyPr>
          <a:lstStyle/>
          <a:p>
            <a:pPr algn="ctr"/>
            <a:r>
              <a:rPr lang="en-US" altLang="zh-TW" sz="3200" b="1" dirty="0">
                <a:latin typeface="Times New Roman" pitchFamily="18" charset="0"/>
                <a:cs typeface="Times New Roman" pitchFamily="18" charset="0"/>
              </a:rPr>
              <a:t>3</a:t>
            </a:r>
            <a:r>
              <a:rPr lang="en-US" altLang="zh-TW" sz="3200" b="1" dirty="0" smtClean="0">
                <a:latin typeface="Times New Roman" pitchFamily="18" charset="0"/>
                <a:cs typeface="Times New Roman" pitchFamily="18" charset="0"/>
              </a:rPr>
              <a:t>. Methodology</a:t>
            </a:r>
            <a:endParaRPr lang="th-TH" sz="3200" dirty="0">
              <a:latin typeface="Times New Roman" pitchFamily="18" charset="0"/>
            </a:endParaRPr>
          </a:p>
        </p:txBody>
      </p:sp>
      <p:sp>
        <p:nvSpPr>
          <p:cNvPr id="4" name="Content Placeholder 2"/>
          <p:cNvSpPr txBox="1">
            <a:spLocks/>
          </p:cNvSpPr>
          <p:nvPr/>
        </p:nvSpPr>
        <p:spPr>
          <a:xfrm>
            <a:off x="179512" y="1700808"/>
            <a:ext cx="4170040" cy="4297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0" lang="th-TH"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h-TH"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9pPr>
          </a:lstStyle>
          <a:p>
            <a:endParaRPr lang="en-US" sz="2400"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762000" y="1124745"/>
            <a:ext cx="8077200" cy="5112567"/>
          </a:xfrm>
        </p:spPr>
        <p:txBody>
          <a:bodyPr>
            <a:normAutofit/>
          </a:bodyPr>
          <a:lstStyle/>
          <a:p>
            <a:pPr algn="thaiDist"/>
            <a:r>
              <a:rPr lang="en-US" sz="2400" b="1" dirty="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Third </a:t>
            </a:r>
            <a:r>
              <a:rPr lang="en-US" sz="2400" b="1" dirty="0">
                <a:latin typeface="Times New Roman" pitchFamily="18" charset="0"/>
                <a:cs typeface="Times New Roman" pitchFamily="18" charset="0"/>
              </a:rPr>
              <a:t>part is the Data </a:t>
            </a:r>
            <a:r>
              <a:rPr lang="en-US" sz="2400" b="1" dirty="0" smtClean="0">
                <a:latin typeface="Times New Roman" pitchFamily="18" charset="0"/>
                <a:cs typeface="Times New Roman" pitchFamily="18" charset="0"/>
              </a:rPr>
              <a:t>Analysis methods</a:t>
            </a:r>
          </a:p>
          <a:p>
            <a:pPr algn="thaiDist"/>
            <a:r>
              <a:rPr lang="en-US" sz="2400" dirty="0">
                <a:latin typeface="Times New Roman" pitchFamily="18" charset="0"/>
                <a:cs typeface="Times New Roman" pitchFamily="18" charset="0"/>
              </a:rPr>
              <a:t>The recall is the ratio </a:t>
            </a:r>
            <a:r>
              <a:rPr lang="en-US" sz="2400" dirty="0" err="1">
                <a:latin typeface="Times New Roman" pitchFamily="18" charset="0"/>
                <a:cs typeface="Times New Roman" pitchFamily="18" charset="0"/>
              </a:rPr>
              <a:t>tp</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tp</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fn</a:t>
            </a:r>
            <a:r>
              <a:rPr lang="en-US" sz="2400" dirty="0">
                <a:latin typeface="Times New Roman" pitchFamily="18" charset="0"/>
                <a:cs typeface="Times New Roman" pitchFamily="18" charset="0"/>
              </a:rPr>
              <a:t>) where </a:t>
            </a:r>
            <a:r>
              <a:rPr lang="en-US" sz="2400" dirty="0" err="1">
                <a:latin typeface="Times New Roman" pitchFamily="18" charset="0"/>
                <a:cs typeface="Times New Roman" pitchFamily="18" charset="0"/>
              </a:rPr>
              <a:t>tp</a:t>
            </a:r>
            <a:r>
              <a:rPr lang="en-US" sz="2400" dirty="0">
                <a:latin typeface="Times New Roman" pitchFamily="18" charset="0"/>
                <a:cs typeface="Times New Roman" pitchFamily="18" charset="0"/>
              </a:rPr>
              <a:t> is the number of true positives and </a:t>
            </a:r>
            <a:r>
              <a:rPr lang="en-US" sz="2400" dirty="0" err="1">
                <a:latin typeface="Times New Roman" pitchFamily="18" charset="0"/>
                <a:cs typeface="Times New Roman" pitchFamily="18" charset="0"/>
              </a:rPr>
              <a:t>fn</a:t>
            </a:r>
            <a:r>
              <a:rPr lang="en-US" sz="2400" dirty="0">
                <a:latin typeface="Times New Roman" pitchFamily="18" charset="0"/>
                <a:cs typeface="Times New Roman" pitchFamily="18" charset="0"/>
              </a:rPr>
              <a:t> the number of false negatives. The recall is intuitively the ability of the classifier to find all the positive samples.</a:t>
            </a:r>
            <a:endParaRPr lang="en-US" sz="2400" dirty="0" smtClean="0">
              <a:latin typeface="Times New Roman" pitchFamily="18" charset="0"/>
              <a:cs typeface="Times New Roman" pitchFamily="18" charset="0"/>
            </a:endParaRPr>
          </a:p>
          <a:p>
            <a:pPr marL="0" indent="355600" algn="thaiDist">
              <a:buNone/>
            </a:pPr>
            <a:endParaRPr lang="en-US" sz="2400" dirty="0">
              <a:latin typeface="Times New Roman" pitchFamily="18" charset="0"/>
              <a:cs typeface="Times New Roman" pitchFamily="18" charset="0"/>
            </a:endParaRPr>
          </a:p>
          <a:p>
            <a:endParaRPr lang="th-TH" dirty="0"/>
          </a:p>
        </p:txBody>
      </p:sp>
      <p:pic>
        <p:nvPicPr>
          <p:cNvPr id="276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8520"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072272"/>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269632"/>
            <a:ext cx="8077200" cy="711096"/>
          </a:xfrm>
        </p:spPr>
        <p:txBody>
          <a:bodyPr>
            <a:normAutofit/>
          </a:bodyPr>
          <a:lstStyle/>
          <a:p>
            <a:pPr algn="ctr"/>
            <a:r>
              <a:rPr lang="en-US" altLang="zh-TW" sz="3200" b="1" dirty="0">
                <a:latin typeface="Times New Roman" pitchFamily="18" charset="0"/>
                <a:cs typeface="Times New Roman" pitchFamily="18" charset="0"/>
              </a:rPr>
              <a:t>3</a:t>
            </a:r>
            <a:r>
              <a:rPr lang="en-US" altLang="zh-TW" sz="3200" b="1" dirty="0" smtClean="0">
                <a:latin typeface="Times New Roman" pitchFamily="18" charset="0"/>
                <a:cs typeface="Times New Roman" pitchFamily="18" charset="0"/>
              </a:rPr>
              <a:t>. Methodology</a:t>
            </a:r>
            <a:endParaRPr lang="th-TH" sz="3200" dirty="0">
              <a:latin typeface="Times New Roman" pitchFamily="18" charset="0"/>
            </a:endParaRPr>
          </a:p>
        </p:txBody>
      </p:sp>
      <p:sp>
        <p:nvSpPr>
          <p:cNvPr id="4" name="Content Placeholder 2"/>
          <p:cNvSpPr txBox="1">
            <a:spLocks/>
          </p:cNvSpPr>
          <p:nvPr/>
        </p:nvSpPr>
        <p:spPr>
          <a:xfrm>
            <a:off x="179512" y="1700808"/>
            <a:ext cx="4170040" cy="4297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0" lang="th-TH"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h-TH"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9pPr>
          </a:lstStyle>
          <a:p>
            <a:endParaRPr lang="en-US" sz="2400"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762000" y="1124745"/>
            <a:ext cx="8077200" cy="5112567"/>
          </a:xfrm>
        </p:spPr>
        <p:txBody>
          <a:bodyPr>
            <a:normAutofit/>
          </a:bodyPr>
          <a:lstStyle/>
          <a:p>
            <a:pPr algn="thaiDist"/>
            <a:r>
              <a:rPr lang="en-US" sz="2400" b="1" dirty="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Third </a:t>
            </a:r>
            <a:r>
              <a:rPr lang="en-US" sz="2400" b="1" dirty="0">
                <a:latin typeface="Times New Roman" pitchFamily="18" charset="0"/>
                <a:cs typeface="Times New Roman" pitchFamily="18" charset="0"/>
              </a:rPr>
              <a:t>part is the Data </a:t>
            </a:r>
            <a:r>
              <a:rPr lang="en-US" sz="2400" b="1" dirty="0" smtClean="0">
                <a:latin typeface="Times New Roman" pitchFamily="18" charset="0"/>
                <a:cs typeface="Times New Roman" pitchFamily="18" charset="0"/>
              </a:rPr>
              <a:t>Analysis methods</a:t>
            </a:r>
          </a:p>
          <a:p>
            <a:pPr algn="thaiDist"/>
            <a:r>
              <a:rPr lang="en-US" sz="2400" dirty="0" smtClean="0">
                <a:latin typeface="Times New Roman" pitchFamily="18" charset="0"/>
                <a:cs typeface="Times New Roman" pitchFamily="18" charset="0"/>
              </a:rPr>
              <a:t>The F1 </a:t>
            </a:r>
            <a:r>
              <a:rPr lang="en-US" sz="2400" dirty="0">
                <a:latin typeface="Times New Roman" pitchFamily="18" charset="0"/>
                <a:cs typeface="Times New Roman" pitchFamily="18" charset="0"/>
              </a:rPr>
              <a:t>score can be interpreted as a weighted harmonic mean of the precision and recall, where an F-beta score reaches its best value at 1 and worst score at 0.</a:t>
            </a:r>
          </a:p>
          <a:p>
            <a:pPr algn="thaiDi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support is the number of occurrences of each class in </a:t>
            </a:r>
            <a:r>
              <a:rPr lang="en-US" sz="2400" dirty="0" err="1" smtClean="0">
                <a:latin typeface="Times New Roman" pitchFamily="18" charset="0"/>
                <a:cs typeface="Times New Roman" pitchFamily="18" charset="0"/>
              </a:rPr>
              <a:t>y_true</a:t>
            </a:r>
            <a:endParaRPr lang="en-US" sz="2400" dirty="0" smtClean="0">
              <a:latin typeface="Times New Roman" pitchFamily="18" charset="0"/>
              <a:cs typeface="Times New Roman" pitchFamily="18" charset="0"/>
            </a:endParaRPr>
          </a:p>
          <a:p>
            <a:pPr algn="thaiDist"/>
            <a:endParaRPr lang="en-US" sz="2400" dirty="0">
              <a:latin typeface="Times New Roman" pitchFamily="18" charset="0"/>
              <a:cs typeface="Times New Roman" pitchFamily="18" charset="0"/>
            </a:endParaRPr>
          </a:p>
          <a:p>
            <a:pPr algn="thaiDist"/>
            <a:r>
              <a:rPr lang="en-US" sz="2400" dirty="0">
                <a:latin typeface="Times New Roman" pitchFamily="18" charset="0"/>
                <a:cs typeface="Times New Roman" pitchFamily="18" charset="0"/>
              </a:rPr>
              <a:t>Support 439 441 880  3520 880</a:t>
            </a:r>
          </a:p>
          <a:p>
            <a:pPr marL="0" indent="0" algn="thaiDist">
              <a:buNone/>
            </a:pPr>
            <a:endParaRPr lang="en-US" sz="2400" dirty="0" smtClean="0">
              <a:latin typeface="Times New Roman" pitchFamily="18" charset="0"/>
              <a:cs typeface="Times New Roman" pitchFamily="18" charset="0"/>
            </a:endParaRPr>
          </a:p>
          <a:p>
            <a:pPr marL="0" indent="355600" algn="thaiDist">
              <a:buNone/>
            </a:pPr>
            <a:endParaRPr lang="en-US" sz="2400" dirty="0">
              <a:latin typeface="Times New Roman" pitchFamily="18" charset="0"/>
              <a:cs typeface="Times New Roman" pitchFamily="18" charset="0"/>
            </a:endParaRPr>
          </a:p>
          <a:p>
            <a:endParaRPr lang="th-TH" dirty="0"/>
          </a:p>
        </p:txBody>
      </p:sp>
      <p:pic>
        <p:nvPicPr>
          <p:cNvPr id="276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8520"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072272"/>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269632"/>
            <a:ext cx="8077200" cy="567080"/>
          </a:xfrm>
        </p:spPr>
        <p:txBody>
          <a:bodyPr>
            <a:noAutofit/>
          </a:bodyPr>
          <a:lstStyle/>
          <a:p>
            <a:pPr algn="ctr"/>
            <a:r>
              <a:rPr lang="en-US" sz="3200" b="1" dirty="0">
                <a:latin typeface="Times New Roman" pitchFamily="18" charset="0"/>
                <a:cs typeface="Times New Roman" pitchFamily="18" charset="0"/>
              </a:rPr>
              <a:t>1</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Introduction </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endParaRPr lang="th-TH" sz="3200" b="1" dirty="0">
              <a:latin typeface="Times New Roman" pitchFamily="18" charset="0"/>
            </a:endParaRPr>
          </a:p>
        </p:txBody>
      </p:sp>
      <p:sp>
        <p:nvSpPr>
          <p:cNvPr id="3" name="Content Placeholder 2"/>
          <p:cNvSpPr>
            <a:spLocks noGrp="1"/>
          </p:cNvSpPr>
          <p:nvPr>
            <p:ph idx="1"/>
          </p:nvPr>
        </p:nvSpPr>
        <p:spPr>
          <a:xfrm>
            <a:off x="827584" y="764704"/>
            <a:ext cx="7986464" cy="5832648"/>
          </a:xfrm>
        </p:spPr>
        <p:txBody>
          <a:bodyPr>
            <a:noAutofit/>
          </a:bodyPr>
          <a:lstStyle/>
          <a:p>
            <a:pPr algn="thaiDist"/>
            <a:r>
              <a:rPr lang="en-US" sz="2400" dirty="0" smtClean="0">
                <a:latin typeface="Times New Roman" pitchFamily="18" charset="0"/>
                <a:cs typeface="Times New Roman" pitchFamily="18" charset="0"/>
              </a:rPr>
              <a:t>Radiology </a:t>
            </a:r>
            <a:r>
              <a:rPr lang="en-US" sz="2400" dirty="0">
                <a:latin typeface="Times New Roman" pitchFamily="18" charset="0"/>
                <a:cs typeface="Times New Roman" pitchFamily="18" charset="0"/>
              </a:rPr>
              <a:t>(X-rays) is used in the diagnosis of  tuberculosis. Abnormalities on chest radiographs may be suggestive of, but are never diagnostic of, TB but can be used to rule out pulmonary TB</a:t>
            </a:r>
            <a:r>
              <a:rPr lang="en-US" sz="2400" dirty="0" smtClean="0">
                <a:latin typeface="Times New Roman" pitchFamily="18" charset="0"/>
                <a:cs typeface="Times New Roman" pitchFamily="18" charset="0"/>
              </a:rPr>
              <a:t>.</a:t>
            </a:r>
          </a:p>
          <a:p>
            <a:pPr algn="thaiDist"/>
            <a:r>
              <a:rPr lang="en-US" sz="2400" dirty="0">
                <a:latin typeface="Times New Roman" pitchFamily="18" charset="0"/>
                <a:cs typeface="Times New Roman" pitchFamily="18" charset="0"/>
              </a:rPr>
              <a:t>A posterior-anterior (PA) chest X-ray is the standard view used; other views (lateral or </a:t>
            </a:r>
            <a:r>
              <a:rPr lang="en-US" sz="2400" dirty="0" err="1">
                <a:latin typeface="Times New Roman" pitchFamily="18" charset="0"/>
                <a:cs typeface="Times New Roman" pitchFamily="18" charset="0"/>
              </a:rPr>
              <a:t>lordotic</a:t>
            </a:r>
            <a:r>
              <a:rPr lang="en-US" sz="2400" dirty="0">
                <a:latin typeface="Times New Roman" pitchFamily="18" charset="0"/>
                <a:cs typeface="Times New Roman" pitchFamily="18" charset="0"/>
              </a:rPr>
              <a:t>) or CT scans may be necessary</a:t>
            </a:r>
            <a:r>
              <a:rPr lang="en-US" sz="2400" dirty="0" smtClean="0">
                <a:latin typeface="Times New Roman" pitchFamily="18" charset="0"/>
                <a:cs typeface="Times New Roman" pitchFamily="18" charset="0"/>
              </a:rPr>
              <a:t>.</a:t>
            </a:r>
          </a:p>
          <a:p>
            <a:pPr algn="thaiDist"/>
            <a:endParaRPr lang="en-US" sz="2400" dirty="0">
              <a:latin typeface="Times New Roman" pitchFamily="18" charset="0"/>
              <a:cs typeface="Times New Roman" pitchFamily="18" charset="0"/>
            </a:endParaRPr>
          </a:p>
          <a:p>
            <a:pPr algn="thaiDist"/>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p:txBody>
      </p:sp>
      <p:sp>
        <p:nvSpPr>
          <p:cNvPr id="4" name="Content Placeholder 2"/>
          <p:cNvSpPr txBox="1">
            <a:spLocks/>
          </p:cNvSpPr>
          <p:nvPr/>
        </p:nvSpPr>
        <p:spPr>
          <a:xfrm>
            <a:off x="179512" y="1700808"/>
            <a:ext cx="4170040" cy="4297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0" lang="th-TH"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h-TH"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9pPr>
          </a:lstStyle>
          <a:p>
            <a:endParaRPr lang="en-US" sz="2400" dirty="0" smtClean="0">
              <a:latin typeface="Times New Roman" pitchFamily="18" charset="0"/>
              <a:cs typeface="Times New Roman" pitchFamily="18" charset="0"/>
            </a:endParaRPr>
          </a:p>
        </p:txBody>
      </p:sp>
      <p:sp>
        <p:nvSpPr>
          <p:cNvPr id="6" name="Slide Number Placeholder 3"/>
          <p:cNvSpPr>
            <a:spLocks noGrp="1"/>
          </p:cNvSpPr>
          <p:nvPr>
            <p:ph type="sldNum" sz="quarter" idx="12"/>
          </p:nvPr>
        </p:nvSpPr>
        <p:spPr>
          <a:xfrm>
            <a:off x="6705600" y="6356350"/>
            <a:ext cx="2133600" cy="365125"/>
          </a:xfrm>
        </p:spPr>
        <p:txBody>
          <a:bodyPr/>
          <a:lstStyle/>
          <a:p>
            <a:fld id="{33D6E5A2-EC83-451F-A719-9AC1370DD5CF}" type="slidenum">
              <a:rPr lang="th-TH" smtClean="0"/>
              <a:pPr/>
              <a:t>4</a:t>
            </a:fld>
            <a:endParaRPr kumimoji="0" lang="th-TH" dirty="0"/>
          </a:p>
        </p:txBody>
      </p:sp>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500"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857141" y="3284984"/>
            <a:ext cx="5796136" cy="2328872"/>
          </a:xfrm>
          <a:prstGeom prst="rect">
            <a:avLst/>
          </a:prstGeom>
        </p:spPr>
      </p:pic>
      <p:sp>
        <p:nvSpPr>
          <p:cNvPr id="9" name="TextBox 8"/>
          <p:cNvSpPr txBox="1"/>
          <p:nvPr/>
        </p:nvSpPr>
        <p:spPr>
          <a:xfrm>
            <a:off x="899592" y="5805264"/>
            <a:ext cx="7920880" cy="646331"/>
          </a:xfrm>
          <a:prstGeom prst="rect">
            <a:avLst/>
          </a:prstGeom>
          <a:noFill/>
        </p:spPr>
        <p:txBody>
          <a:bodyPr wrap="square" rtlCol="0">
            <a:spAutoFit/>
          </a:bodyPr>
          <a:lstStyle/>
          <a:p>
            <a:r>
              <a:rPr lang="en-US" b="1" dirty="0" smtClean="0">
                <a:latin typeface="Times New Roman" pitchFamily="18" charset="0"/>
                <a:cs typeface="Times New Roman" pitchFamily="18" charset="0"/>
              </a:rPr>
              <a:t>Figure 2</a:t>
            </a:r>
            <a:r>
              <a:rPr lang="en-US" dirty="0" smtClean="0">
                <a:latin typeface="Times New Roman" pitchFamily="18" charset="0"/>
                <a:cs typeface="Times New Roman" pitchFamily="18" charset="0"/>
              </a:rPr>
              <a:t>.</a:t>
            </a:r>
            <a:r>
              <a:rPr lang="th-TH" dirty="0" smtClean="0">
                <a:latin typeface="Times New Roman" pitchFamily="18" charset="0"/>
              </a:rPr>
              <a:t> </a:t>
            </a:r>
            <a:r>
              <a:rPr lang="en-US" b="1" dirty="0">
                <a:latin typeface="Times New Roman" pitchFamily="18" charset="0"/>
                <a:cs typeface="Times New Roman" pitchFamily="18" charset="0"/>
              </a:rPr>
              <a:t>Radiology (X-rays) </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85513418"/>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269632"/>
            <a:ext cx="8077200" cy="567080"/>
          </a:xfrm>
        </p:spPr>
        <p:txBody>
          <a:bodyPr>
            <a:noAutofit/>
          </a:bodyPr>
          <a:lstStyle/>
          <a:p>
            <a:pPr algn="ctr"/>
            <a:r>
              <a:rPr lang="en-US" sz="3200" b="1" dirty="0">
                <a:latin typeface="Times New Roman" pitchFamily="18" charset="0"/>
                <a:cs typeface="Times New Roman" pitchFamily="18" charset="0"/>
              </a:rPr>
              <a:t>1</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Introduction </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endParaRPr lang="th-TH" sz="3200" b="1" dirty="0">
              <a:latin typeface="Times New Roman" pitchFamily="18" charset="0"/>
            </a:endParaRPr>
          </a:p>
        </p:txBody>
      </p:sp>
      <p:sp>
        <p:nvSpPr>
          <p:cNvPr id="3" name="Content Placeholder 2"/>
          <p:cNvSpPr>
            <a:spLocks noGrp="1"/>
          </p:cNvSpPr>
          <p:nvPr>
            <p:ph idx="1"/>
          </p:nvPr>
        </p:nvSpPr>
        <p:spPr>
          <a:xfrm>
            <a:off x="827584" y="764704"/>
            <a:ext cx="7986464" cy="5832648"/>
          </a:xfrm>
        </p:spPr>
        <p:txBody>
          <a:bodyPr>
            <a:noAutofit/>
          </a:bodyPr>
          <a:lstStyle/>
          <a:p>
            <a:pPr algn="thaiDist"/>
            <a:endParaRPr lang="en-US" sz="2400" dirty="0" smtClean="0">
              <a:latin typeface="Times New Roman" pitchFamily="18" charset="0"/>
              <a:cs typeface="Times New Roman" pitchFamily="18" charset="0"/>
            </a:endParaRPr>
          </a:p>
          <a:p>
            <a:pPr algn="thaiDist"/>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1) To investigate the efficiency of CNN techniques for detecting the lesions indicative of PTB infection from digital x-ray images. </a:t>
            </a:r>
            <a:endParaRPr lang="en-US" sz="2400" dirty="0" smtClean="0">
              <a:latin typeface="Times New Roman" pitchFamily="18" charset="0"/>
              <a:cs typeface="Times New Roman" pitchFamily="18" charset="0"/>
            </a:endParaRPr>
          </a:p>
          <a:p>
            <a:pPr algn="thaiDist"/>
            <a:endParaRPr lang="en-US" sz="2400" dirty="0">
              <a:latin typeface="Times New Roman" pitchFamily="18" charset="0"/>
              <a:cs typeface="Times New Roman" pitchFamily="18" charset="0"/>
            </a:endParaRPr>
          </a:p>
          <a:p>
            <a:pPr algn="thaiDist"/>
            <a:r>
              <a:rPr lang="en-US" sz="2400" dirty="0">
                <a:latin typeface="Times New Roman" pitchFamily="18" charset="0"/>
                <a:cs typeface="Times New Roman" pitchFamily="18" charset="0"/>
              </a:rPr>
              <a:t>(2) To compare the performance of CNN techniques utilizing VGG-13, Resnet-34 and </a:t>
            </a:r>
            <a:r>
              <a:rPr lang="en-US" sz="2400" dirty="0" err="1">
                <a:latin typeface="Times New Roman" pitchFamily="18" charset="0"/>
                <a:cs typeface="Times New Roman" pitchFamily="18" charset="0"/>
              </a:rPr>
              <a:t>Alexnet</a:t>
            </a:r>
            <a:r>
              <a:rPr lang="en-US" sz="2400" dirty="0">
                <a:latin typeface="Times New Roman" pitchFamily="18" charset="0"/>
                <a:cs typeface="Times New Roman" pitchFamily="18" charset="0"/>
              </a:rPr>
              <a:t> to increase the effectiveness of detection for lesions indicative of PTB infection.</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p:txBody>
      </p:sp>
      <p:sp>
        <p:nvSpPr>
          <p:cNvPr id="4" name="Content Placeholder 2"/>
          <p:cNvSpPr txBox="1">
            <a:spLocks/>
          </p:cNvSpPr>
          <p:nvPr/>
        </p:nvSpPr>
        <p:spPr>
          <a:xfrm>
            <a:off x="179512" y="1700808"/>
            <a:ext cx="4170040" cy="4297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0" lang="th-TH"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h-TH"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9pPr>
          </a:lstStyle>
          <a:p>
            <a:endParaRPr lang="en-US" sz="2400" dirty="0" smtClean="0">
              <a:latin typeface="Times New Roman" pitchFamily="18" charset="0"/>
              <a:cs typeface="Times New Roman" pitchFamily="18" charset="0"/>
            </a:endParaRPr>
          </a:p>
        </p:txBody>
      </p:sp>
      <p:sp>
        <p:nvSpPr>
          <p:cNvPr id="6" name="Slide Number Placeholder 3"/>
          <p:cNvSpPr>
            <a:spLocks noGrp="1"/>
          </p:cNvSpPr>
          <p:nvPr>
            <p:ph type="sldNum" sz="quarter" idx="12"/>
          </p:nvPr>
        </p:nvSpPr>
        <p:spPr>
          <a:xfrm>
            <a:off x="6705600" y="6356350"/>
            <a:ext cx="2133600" cy="365125"/>
          </a:xfrm>
        </p:spPr>
        <p:txBody>
          <a:bodyPr/>
          <a:lstStyle/>
          <a:p>
            <a:fld id="{33D6E5A2-EC83-451F-A719-9AC1370DD5CF}" type="slidenum">
              <a:rPr lang="th-TH" smtClean="0"/>
              <a:pPr/>
              <a:t>5</a:t>
            </a:fld>
            <a:endParaRPr kumimoji="0" lang="th-TH" dirty="0"/>
          </a:p>
        </p:txBody>
      </p:sp>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500"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24330" y="810114"/>
            <a:ext cx="3240360" cy="461665"/>
          </a:xfrm>
          <a:prstGeom prst="rect">
            <a:avLst/>
          </a:prstGeom>
          <a:noFill/>
          <a:ln>
            <a:noFill/>
          </a:ln>
        </p:spPr>
        <p:txBody>
          <a:bodyPr wrap="square" rtlCol="0">
            <a:spAutoFit/>
          </a:bodyPr>
          <a:lstStyle/>
          <a:p>
            <a:r>
              <a:rPr lang="en-US" sz="2400" u="sng" dirty="0" smtClean="0">
                <a:latin typeface="Times New Roman" pitchFamily="18" charset="0"/>
                <a:cs typeface="Times New Roman" pitchFamily="18" charset="0"/>
              </a:rPr>
              <a:t>1.1 Research Objectives</a:t>
            </a:r>
            <a:endParaRPr lang="th-TH" sz="2400" u="sng" dirty="0">
              <a:latin typeface="Times New Roman" pitchFamily="18" charset="0"/>
            </a:endParaRPr>
          </a:p>
        </p:txBody>
      </p:sp>
    </p:spTree>
    <p:extLst>
      <p:ext uri="{BB962C8B-B14F-4D97-AF65-F5344CB8AC3E}">
        <p14:creationId xmlns:p14="http://schemas.microsoft.com/office/powerpoint/2010/main" val="1485513418"/>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win\Desktop\confer2\oral\dataset krit jpg\1-9\0002.jpg"/>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0"/>
            <a:ext cx="8748464"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Picture 9" descr="C:\Users\win\Desktop\confer2\oral\dataset krit jpg\1-9\0002.jpg"/>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775" y="0"/>
            <a:ext cx="8785225"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3D6E5A2-EC83-451F-A719-9AC1370DD5CF}" type="slidenum">
              <a:rPr lang="th-TH" smtClean="0"/>
              <a:pPr/>
              <a:t>6</a:t>
            </a:fld>
            <a:endParaRPr kumimoji="0" lang="th-TH"/>
          </a:p>
        </p:txBody>
      </p:sp>
      <p:sp>
        <p:nvSpPr>
          <p:cNvPr id="9" name="Title 1"/>
          <p:cNvSpPr>
            <a:spLocks noGrp="1"/>
          </p:cNvSpPr>
          <p:nvPr>
            <p:ph type="title"/>
          </p:nvPr>
        </p:nvSpPr>
        <p:spPr>
          <a:xfrm>
            <a:off x="755576" y="0"/>
            <a:ext cx="8077200" cy="1143000"/>
          </a:xfrm>
        </p:spPr>
        <p:txBody>
          <a:bodyPr>
            <a:normAutofit/>
          </a:bodyPr>
          <a:lstStyle/>
          <a:p>
            <a:pPr algn="ctr"/>
            <a:r>
              <a:rPr lang="en-US" altLang="zh-TW" sz="3200" b="1" dirty="0" smtClean="0">
                <a:latin typeface="Times New Roman" pitchFamily="18" charset="0"/>
                <a:cs typeface="Times New Roman" pitchFamily="18" charset="0"/>
              </a:rPr>
              <a:t>2. Literature review</a:t>
            </a:r>
            <a:endParaRPr lang="th-TH" sz="3200" dirty="0"/>
          </a:p>
        </p:txBody>
      </p:sp>
      <p:pic>
        <p:nvPicPr>
          <p:cNvPr id="1433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125" y="2828"/>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Content Placeholder 4"/>
          <p:cNvGraphicFramePr>
            <a:graphicFrameLocks/>
          </p:cNvGraphicFramePr>
          <p:nvPr>
            <p:extLst>
              <p:ext uri="{D42A27DB-BD31-4B8C-83A1-F6EECF244321}">
                <p14:modId xmlns:p14="http://schemas.microsoft.com/office/powerpoint/2010/main" val="872132799"/>
              </p:ext>
            </p:extLst>
          </p:nvPr>
        </p:nvGraphicFramePr>
        <p:xfrm>
          <a:off x="358775" y="4077072"/>
          <a:ext cx="8721725" cy="1752600"/>
        </p:xfrm>
        <a:graphic>
          <a:graphicData uri="http://schemas.openxmlformats.org/drawingml/2006/table">
            <a:tbl>
              <a:tblPr firstRow="1" firstCol="1" bandRow="1">
                <a:tableStyleId>{5C22544A-7EE6-4342-B048-85BDC9FD1C3A}</a:tableStyleId>
              </a:tblPr>
              <a:tblGrid>
                <a:gridCol w="2234491"/>
                <a:gridCol w="4814457"/>
                <a:gridCol w="1672777"/>
              </a:tblGrid>
              <a:tr h="332368">
                <a:tc>
                  <a:txBody>
                    <a:bodyPr/>
                    <a:lstStyle/>
                    <a:p>
                      <a:pPr algn="ctr">
                        <a:lnSpc>
                          <a:spcPct val="115000"/>
                        </a:lnSpc>
                        <a:spcAft>
                          <a:spcPts val="0"/>
                        </a:spcAft>
                      </a:pPr>
                      <a:r>
                        <a:rPr lang="en-US" sz="2000" dirty="0">
                          <a:effectLst/>
                          <a:latin typeface="Times New Roman" pitchFamily="18" charset="0"/>
                          <a:cs typeface="Times New Roman" pitchFamily="18" charset="0"/>
                        </a:rPr>
                        <a:t>Research </a:t>
                      </a:r>
                      <a:r>
                        <a:rPr lang="en-US" sz="2000" dirty="0" smtClean="0">
                          <a:effectLst/>
                          <a:latin typeface="Times New Roman" pitchFamily="18" charset="0"/>
                          <a:cs typeface="Times New Roman" pitchFamily="18" charset="0"/>
                        </a:rPr>
                        <a:t>name</a:t>
                      </a:r>
                      <a:endParaRPr lang="en-US" sz="2000" dirty="0">
                        <a:effectLst/>
                        <a:latin typeface="Times New Roman" pitchFamily="18" charset="0"/>
                        <a:ea typeface="Calibri"/>
                        <a:cs typeface="Times New Roman" pitchFamily="18" charset="0"/>
                      </a:endParaRPr>
                    </a:p>
                  </a:txBody>
                  <a:tcPr marL="41418" marR="41418" marT="0" marB="0"/>
                </a:tc>
                <a:tc>
                  <a:txBody>
                    <a:bodyPr/>
                    <a:lstStyle/>
                    <a:p>
                      <a:pPr algn="ctr">
                        <a:lnSpc>
                          <a:spcPct val="115000"/>
                        </a:lnSpc>
                        <a:spcAft>
                          <a:spcPts val="0"/>
                        </a:spcAft>
                      </a:pPr>
                      <a:r>
                        <a:rPr lang="en-US" sz="2000" dirty="0">
                          <a:effectLst/>
                          <a:latin typeface="Times New Roman" pitchFamily="18" charset="0"/>
                          <a:cs typeface="Times New Roman" pitchFamily="18" charset="0"/>
                        </a:rPr>
                        <a:t>Objective</a:t>
                      </a:r>
                      <a:endParaRPr lang="en-US" sz="2000" dirty="0">
                        <a:effectLst/>
                        <a:latin typeface="Times New Roman" pitchFamily="18" charset="0"/>
                        <a:ea typeface="Calibri"/>
                        <a:cs typeface="Times New Roman" pitchFamily="18" charset="0"/>
                      </a:endParaRPr>
                    </a:p>
                  </a:txBody>
                  <a:tcPr marL="41418" marR="41418" marT="0" marB="0"/>
                </a:tc>
                <a:tc>
                  <a:txBody>
                    <a:bodyPr/>
                    <a:lstStyle/>
                    <a:p>
                      <a:pPr algn="ctr">
                        <a:lnSpc>
                          <a:spcPct val="115000"/>
                        </a:lnSpc>
                        <a:spcAft>
                          <a:spcPts val="0"/>
                        </a:spcAft>
                      </a:pPr>
                      <a:r>
                        <a:rPr lang="en-US" sz="2000">
                          <a:effectLst/>
                          <a:latin typeface="Times New Roman" pitchFamily="18" charset="0"/>
                          <a:cs typeface="Times New Roman" pitchFamily="18" charset="0"/>
                        </a:rPr>
                        <a:t>Journal</a:t>
                      </a:r>
                      <a:endParaRPr lang="en-US" sz="2000">
                        <a:effectLst/>
                        <a:latin typeface="Times New Roman" pitchFamily="18" charset="0"/>
                        <a:ea typeface="Calibri"/>
                        <a:cs typeface="Times New Roman" pitchFamily="18" charset="0"/>
                      </a:endParaRPr>
                    </a:p>
                  </a:txBody>
                  <a:tcPr marL="41418" marR="41418" marT="0" marB="0"/>
                </a:tc>
              </a:tr>
              <a:tr h="1329473">
                <a:tc>
                  <a:txBody>
                    <a:bodyPr/>
                    <a:lstStyle/>
                    <a:p>
                      <a:pPr algn="ctr">
                        <a:lnSpc>
                          <a:spcPct val="115000"/>
                        </a:lnSpc>
                        <a:spcAft>
                          <a:spcPts val="0"/>
                        </a:spcAft>
                      </a:pPr>
                      <a:r>
                        <a:rPr lang="en-US" sz="2000" u="none" dirty="0" smtClean="0">
                          <a:effectLst/>
                          <a:latin typeface="Times New Roman" pitchFamily="18" charset="0"/>
                          <a:cs typeface="Times New Roman" pitchFamily="18" charset="0"/>
                        </a:rPr>
                        <a:t>Medical image retrieval using deep convolutional neural network</a:t>
                      </a:r>
                      <a:r>
                        <a:rPr lang="en-GB" sz="2000" u="none" dirty="0" smtClean="0">
                          <a:effectLst/>
                          <a:latin typeface="Times New Roman" pitchFamily="18" charset="0"/>
                          <a:cs typeface="Times New Roman" pitchFamily="18" charset="0"/>
                        </a:rPr>
                        <a:t>. </a:t>
                      </a:r>
                      <a:endParaRPr lang="en-GB" sz="2000" u="none" dirty="0">
                        <a:effectLst/>
                        <a:latin typeface="Times New Roman" pitchFamily="18" charset="0"/>
                        <a:cs typeface="Times New Roman" pitchFamily="18" charset="0"/>
                      </a:endParaRPr>
                    </a:p>
                  </a:txBody>
                  <a:tcPr marL="41418" marR="41418" marT="0" marB="0"/>
                </a:tc>
                <a:tc>
                  <a:txBody>
                    <a:bodyPr/>
                    <a:lstStyle/>
                    <a:p>
                      <a:pPr marL="342900" lvl="0" indent="-342900" algn="thaiDist">
                        <a:lnSpc>
                          <a:spcPct val="115000"/>
                        </a:lnSpc>
                        <a:spcAft>
                          <a:spcPts val="0"/>
                        </a:spcAft>
                        <a:buFont typeface="Symbol"/>
                        <a:buChar char=""/>
                      </a:pPr>
                      <a:r>
                        <a:rPr lang="en-GB" sz="2000" dirty="0" smtClean="0">
                          <a:effectLst/>
                          <a:latin typeface="Times New Roman" pitchFamily="18" charset="0"/>
                          <a:cs typeface="Times New Roman" pitchFamily="18" charset="0"/>
                        </a:rPr>
                        <a:t>To </a:t>
                      </a:r>
                      <a:r>
                        <a:rPr lang="en-US" sz="2000" dirty="0" smtClean="0">
                          <a:effectLst/>
                          <a:latin typeface="Times New Roman" pitchFamily="18" charset="0"/>
                          <a:cs typeface="Times New Roman" pitchFamily="18" charset="0"/>
                        </a:rPr>
                        <a:t>to retrieve multimodal medical images for different body organs.</a:t>
                      </a:r>
                      <a:endParaRPr lang="en-US" sz="2000" dirty="0">
                        <a:effectLst/>
                        <a:latin typeface="Times New Roman" pitchFamily="18" charset="0"/>
                        <a:cs typeface="Times New Roman" pitchFamily="18" charset="0"/>
                      </a:endParaRPr>
                    </a:p>
                  </a:txBody>
                  <a:tcPr marL="41418" marR="41418"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baseline="0" dirty="0" err="1" smtClean="0">
                          <a:solidFill>
                            <a:schemeClr val="dk1"/>
                          </a:solidFill>
                          <a:latin typeface="+mn-lt"/>
                          <a:ea typeface="+mn-ea"/>
                          <a:cs typeface="+mn-cs"/>
                        </a:rPr>
                        <a:t>Neurocomputing</a:t>
                      </a:r>
                      <a:r>
                        <a:rPr kumimoji="0" lang="en-US" sz="1800" b="0" i="0" u="none" strike="noStrike" kern="1200" baseline="0" dirty="0" smtClean="0">
                          <a:solidFill>
                            <a:schemeClr val="dk1"/>
                          </a:solidFill>
                          <a:latin typeface="+mn-lt"/>
                          <a:ea typeface="+mn-ea"/>
                          <a:cs typeface="+mn-cs"/>
                        </a:rPr>
                        <a:t> </a:t>
                      </a:r>
                      <a:r>
                        <a:rPr lang="en-US" sz="1600" dirty="0" smtClean="0">
                          <a:effectLst/>
                          <a:latin typeface="Times New Roman" pitchFamily="18" charset="0"/>
                          <a:cs typeface="Times New Roman" pitchFamily="18" charset="0"/>
                        </a:rPr>
                        <a:t>(</a:t>
                      </a:r>
                      <a:r>
                        <a:rPr kumimoji="0" lang="en-GB" sz="1600" b="0" i="0" u="none" strike="noStrike" kern="1200" baseline="0" dirty="0" err="1" smtClean="0">
                          <a:solidFill>
                            <a:schemeClr val="dk1"/>
                          </a:solidFill>
                          <a:latin typeface="Times New Roman" pitchFamily="18" charset="0"/>
                          <a:ea typeface="+mn-ea"/>
                          <a:cs typeface="Times New Roman" pitchFamily="18" charset="0"/>
                        </a:rPr>
                        <a:t>Qayyum</a:t>
                      </a:r>
                      <a:r>
                        <a:rPr lang="en-US" sz="1600" dirty="0" smtClean="0">
                          <a:latin typeface="Times New Roman" pitchFamily="18" charset="0"/>
                          <a:cs typeface="Times New Roman" pitchFamily="18" charset="0"/>
                        </a:rPr>
                        <a:t> et al., 2017</a:t>
                      </a:r>
                      <a:r>
                        <a:rPr lang="en-US" sz="1600" dirty="0" smtClean="0">
                          <a:effectLst/>
                          <a:latin typeface="Times New Roman" pitchFamily="18" charset="0"/>
                          <a:cs typeface="Times New Roman" pitchFamily="18" charset="0"/>
                        </a:rPr>
                        <a:t>)</a:t>
                      </a:r>
                      <a:endParaRPr lang="en-US" sz="1600" dirty="0">
                        <a:effectLst/>
                        <a:latin typeface="Times New Roman" pitchFamily="18" charset="0"/>
                        <a:ea typeface="Calibri"/>
                        <a:cs typeface="Times New Roman" pitchFamily="18" charset="0"/>
                      </a:endParaRPr>
                    </a:p>
                  </a:txBody>
                  <a:tcPr marL="41418" marR="41418" marT="0" marB="0"/>
                </a:tc>
              </a:tr>
            </a:tbl>
          </a:graphicData>
        </a:graphic>
      </p:graphicFrame>
      <p:pic>
        <p:nvPicPr>
          <p:cNvPr id="7" name="Content Placeholder 6"/>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574799" y="1585323"/>
            <a:ext cx="8101657" cy="1609068"/>
          </a:xfrm>
        </p:spPr>
      </p:pic>
      <p:sp>
        <p:nvSpPr>
          <p:cNvPr id="12" name="TextBox 11"/>
          <p:cNvSpPr txBox="1"/>
          <p:nvPr/>
        </p:nvSpPr>
        <p:spPr>
          <a:xfrm>
            <a:off x="358775" y="3429000"/>
            <a:ext cx="4182888"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Figure </a:t>
            </a:r>
            <a:r>
              <a:rPr lang="en-US" b="1" dirty="0">
                <a:latin typeface="Times New Roman" pitchFamily="18" charset="0"/>
                <a:cs typeface="Times New Roman" pitchFamily="18" charset="0"/>
              </a:rPr>
              <a:t>3</a:t>
            </a:r>
            <a:r>
              <a:rPr lang="en-US" b="1" dirty="0" smtClean="0">
                <a:latin typeface="Times New Roman" pitchFamily="18" charset="0"/>
                <a:cs typeface="Times New Roman" pitchFamily="18" charset="0"/>
              </a:rPr>
              <a:t>. </a:t>
            </a:r>
            <a:r>
              <a:rPr lang="en-GB" b="1" dirty="0" smtClean="0">
                <a:latin typeface="Times New Roman" pitchFamily="18" charset="0"/>
                <a:cs typeface="Times New Roman" pitchFamily="18" charset="0"/>
              </a:rPr>
              <a:t>medical stomach </a:t>
            </a:r>
            <a:r>
              <a:rPr lang="en-GB" b="1" dirty="0">
                <a:latin typeface="Times New Roman" pitchFamily="18" charset="0"/>
                <a:cs typeface="Times New Roman" pitchFamily="18" charset="0"/>
              </a:rPr>
              <a:t>images .</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685212435"/>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Users\win\Desktop\confer2\oral\dataset krit jpg\1-9\0002.jpg"/>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3D6E5A2-EC83-451F-A719-9AC1370DD5CF}" type="slidenum">
              <a:rPr lang="th-TH" smtClean="0"/>
              <a:pPr/>
              <a:t>7</a:t>
            </a:fld>
            <a:endParaRPr kumimoji="0" lang="th-TH"/>
          </a:p>
        </p:txBody>
      </p:sp>
      <p:sp>
        <p:nvSpPr>
          <p:cNvPr id="9" name="Title 1"/>
          <p:cNvSpPr>
            <a:spLocks noGrp="1"/>
          </p:cNvSpPr>
          <p:nvPr>
            <p:ph type="title"/>
          </p:nvPr>
        </p:nvSpPr>
        <p:spPr>
          <a:xfrm>
            <a:off x="755576" y="0"/>
            <a:ext cx="8077200" cy="1143000"/>
          </a:xfrm>
        </p:spPr>
        <p:txBody>
          <a:bodyPr>
            <a:normAutofit/>
          </a:bodyPr>
          <a:lstStyle/>
          <a:p>
            <a:pPr algn="ctr"/>
            <a:r>
              <a:rPr lang="en-US" altLang="zh-TW" sz="3200" b="1" dirty="0">
                <a:latin typeface="Times New Roman" pitchFamily="18" charset="0"/>
                <a:cs typeface="Times New Roman" pitchFamily="18" charset="0"/>
              </a:rPr>
              <a:t>2</a:t>
            </a:r>
            <a:r>
              <a:rPr lang="en-US" altLang="zh-TW" sz="3200" b="1" dirty="0" smtClean="0">
                <a:latin typeface="Times New Roman" pitchFamily="18" charset="0"/>
                <a:cs typeface="Times New Roman" pitchFamily="18" charset="0"/>
              </a:rPr>
              <a:t>. Literature review</a:t>
            </a:r>
            <a:endParaRPr lang="th-TH" sz="3200" dirty="0"/>
          </a:p>
        </p:txBody>
      </p:sp>
      <p:pic>
        <p:nvPicPr>
          <p:cNvPr id="1433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125" y="2828"/>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Content Placeholder 4"/>
          <p:cNvGraphicFramePr>
            <a:graphicFrameLocks/>
          </p:cNvGraphicFramePr>
          <p:nvPr>
            <p:extLst>
              <p:ext uri="{D42A27DB-BD31-4B8C-83A1-F6EECF244321}">
                <p14:modId xmlns:p14="http://schemas.microsoft.com/office/powerpoint/2010/main" val="693031533"/>
              </p:ext>
            </p:extLst>
          </p:nvPr>
        </p:nvGraphicFramePr>
        <p:xfrm>
          <a:off x="358775" y="4688696"/>
          <a:ext cx="8721725" cy="1927860"/>
        </p:xfrm>
        <a:graphic>
          <a:graphicData uri="http://schemas.openxmlformats.org/drawingml/2006/table">
            <a:tbl>
              <a:tblPr firstRow="1" firstCol="1" bandRow="1">
                <a:tableStyleId>{5C22544A-7EE6-4342-B048-85BDC9FD1C3A}</a:tableStyleId>
              </a:tblPr>
              <a:tblGrid>
                <a:gridCol w="2234491"/>
                <a:gridCol w="4814457"/>
                <a:gridCol w="1672777"/>
              </a:tblGrid>
              <a:tr h="332368">
                <a:tc>
                  <a:txBody>
                    <a:bodyPr/>
                    <a:lstStyle/>
                    <a:p>
                      <a:pPr algn="ctr">
                        <a:lnSpc>
                          <a:spcPct val="115000"/>
                        </a:lnSpc>
                        <a:spcAft>
                          <a:spcPts val="0"/>
                        </a:spcAft>
                      </a:pPr>
                      <a:r>
                        <a:rPr lang="en-US" sz="2000" dirty="0">
                          <a:effectLst/>
                          <a:latin typeface="Times New Roman" pitchFamily="18" charset="0"/>
                          <a:cs typeface="Times New Roman" pitchFamily="18" charset="0"/>
                        </a:rPr>
                        <a:t>Research </a:t>
                      </a:r>
                      <a:r>
                        <a:rPr lang="en-US" sz="2000" dirty="0" smtClean="0">
                          <a:effectLst/>
                          <a:latin typeface="Times New Roman" pitchFamily="18" charset="0"/>
                          <a:cs typeface="Times New Roman" pitchFamily="18" charset="0"/>
                        </a:rPr>
                        <a:t>name</a:t>
                      </a:r>
                      <a:endParaRPr lang="en-US" sz="2000" dirty="0">
                        <a:effectLst/>
                        <a:latin typeface="Times New Roman" pitchFamily="18" charset="0"/>
                        <a:ea typeface="Calibri"/>
                        <a:cs typeface="Times New Roman" pitchFamily="18" charset="0"/>
                      </a:endParaRPr>
                    </a:p>
                  </a:txBody>
                  <a:tcPr marL="41418" marR="41418" marT="0" marB="0"/>
                </a:tc>
                <a:tc>
                  <a:txBody>
                    <a:bodyPr/>
                    <a:lstStyle/>
                    <a:p>
                      <a:pPr algn="ctr">
                        <a:lnSpc>
                          <a:spcPct val="115000"/>
                        </a:lnSpc>
                        <a:spcAft>
                          <a:spcPts val="0"/>
                        </a:spcAft>
                      </a:pPr>
                      <a:r>
                        <a:rPr lang="en-US" sz="2000" dirty="0">
                          <a:effectLst/>
                          <a:latin typeface="Times New Roman" pitchFamily="18" charset="0"/>
                          <a:cs typeface="Times New Roman" pitchFamily="18" charset="0"/>
                        </a:rPr>
                        <a:t>Objective</a:t>
                      </a:r>
                      <a:endParaRPr lang="en-US" sz="2000" dirty="0">
                        <a:effectLst/>
                        <a:latin typeface="Times New Roman" pitchFamily="18" charset="0"/>
                        <a:ea typeface="Calibri"/>
                        <a:cs typeface="Times New Roman" pitchFamily="18" charset="0"/>
                      </a:endParaRPr>
                    </a:p>
                  </a:txBody>
                  <a:tcPr marL="41418" marR="41418" marT="0" marB="0"/>
                </a:tc>
                <a:tc>
                  <a:txBody>
                    <a:bodyPr/>
                    <a:lstStyle/>
                    <a:p>
                      <a:pPr algn="ctr">
                        <a:lnSpc>
                          <a:spcPct val="115000"/>
                        </a:lnSpc>
                        <a:spcAft>
                          <a:spcPts val="0"/>
                        </a:spcAft>
                      </a:pPr>
                      <a:r>
                        <a:rPr lang="en-US" sz="2000">
                          <a:effectLst/>
                          <a:latin typeface="Times New Roman" pitchFamily="18" charset="0"/>
                          <a:cs typeface="Times New Roman" pitchFamily="18" charset="0"/>
                        </a:rPr>
                        <a:t>Journal</a:t>
                      </a:r>
                      <a:endParaRPr lang="en-US" sz="2000">
                        <a:effectLst/>
                        <a:latin typeface="Times New Roman" pitchFamily="18" charset="0"/>
                        <a:ea typeface="Calibri"/>
                        <a:cs typeface="Times New Roman" pitchFamily="18" charset="0"/>
                      </a:endParaRPr>
                    </a:p>
                  </a:txBody>
                  <a:tcPr marL="41418" marR="41418" marT="0" marB="0"/>
                </a:tc>
              </a:tr>
              <a:tr h="1329473">
                <a:tc>
                  <a:txBody>
                    <a:bodyPr/>
                    <a:lstStyle/>
                    <a:p>
                      <a:pPr algn="ctr">
                        <a:lnSpc>
                          <a:spcPct val="115000"/>
                        </a:lnSpc>
                        <a:spcAft>
                          <a:spcPts val="0"/>
                        </a:spcAft>
                      </a:pPr>
                      <a:r>
                        <a:rPr lang="en-GB" sz="2000" u="none" dirty="0" smtClean="0">
                          <a:effectLst/>
                          <a:latin typeface="Times New Roman" pitchFamily="18" charset="0"/>
                          <a:cs typeface="Times New Roman" pitchFamily="18" charset="0"/>
                        </a:rPr>
                        <a:t>Deep Learning in Radiology. </a:t>
                      </a:r>
                      <a:endParaRPr lang="en-GB" sz="2000" u="none" dirty="0">
                        <a:effectLst/>
                        <a:latin typeface="Times New Roman" pitchFamily="18" charset="0"/>
                        <a:cs typeface="Times New Roman" pitchFamily="18" charset="0"/>
                      </a:endParaRPr>
                    </a:p>
                  </a:txBody>
                  <a:tcPr marL="41418" marR="41418" marT="0" marB="0"/>
                </a:tc>
                <a:tc>
                  <a:txBody>
                    <a:bodyPr/>
                    <a:lstStyle/>
                    <a:p>
                      <a:pPr marL="342900" lvl="0" indent="-342900" algn="thaiDist">
                        <a:lnSpc>
                          <a:spcPct val="115000"/>
                        </a:lnSpc>
                        <a:spcAft>
                          <a:spcPts val="0"/>
                        </a:spcAft>
                        <a:buFont typeface="Symbol"/>
                        <a:buChar char=""/>
                      </a:pPr>
                      <a:r>
                        <a:rPr kumimoji="0" lang="en-GB" sz="1800" b="0" i="0" u="none" strike="noStrike" kern="1200" baseline="0" dirty="0" smtClean="0">
                          <a:solidFill>
                            <a:schemeClr val="dk1"/>
                          </a:solidFill>
                          <a:latin typeface="+mn-lt"/>
                          <a:ea typeface="+mn-ea"/>
                          <a:cs typeface="+mn-cs"/>
                        </a:rPr>
                        <a:t>To </a:t>
                      </a:r>
                      <a:r>
                        <a:rPr kumimoji="0" lang="en-US" sz="1800" b="0" i="0" u="none" strike="noStrike" kern="1200" baseline="0" dirty="0" smtClean="0">
                          <a:solidFill>
                            <a:schemeClr val="dk1"/>
                          </a:solidFill>
                          <a:latin typeface="+mn-lt"/>
                          <a:ea typeface="+mn-ea"/>
                          <a:cs typeface="+mn-cs"/>
                        </a:rPr>
                        <a:t> describe several areas within radiology in which deep learning techniques are having the most significant impact: lesion or disease detection, classification, quantification, and segmentation. </a:t>
                      </a:r>
                      <a:endParaRPr lang="en-US" sz="2000" dirty="0">
                        <a:effectLst/>
                        <a:latin typeface="Times New Roman" pitchFamily="18" charset="0"/>
                        <a:cs typeface="Times New Roman" pitchFamily="18" charset="0"/>
                      </a:endParaRPr>
                    </a:p>
                  </a:txBody>
                  <a:tcPr marL="41418" marR="41418" marT="0" marB="0"/>
                </a:tc>
                <a:tc>
                  <a:txBody>
                    <a:bodyPr/>
                    <a:lstStyle/>
                    <a:p>
                      <a:pPr algn="ctr">
                        <a:lnSpc>
                          <a:spcPct val="115000"/>
                        </a:lnSpc>
                        <a:spcAft>
                          <a:spcPts val="0"/>
                        </a:spcAft>
                      </a:pPr>
                      <a:r>
                        <a:rPr kumimoji="0" lang="en-GB" sz="1800" b="0" i="0" u="none" strike="noStrike" kern="1200" baseline="0" dirty="0" smtClean="0">
                          <a:solidFill>
                            <a:schemeClr val="dk1"/>
                          </a:solidFill>
                          <a:latin typeface="Times New Roman" pitchFamily="18" charset="0"/>
                          <a:ea typeface="+mn-ea"/>
                          <a:cs typeface="Times New Roman" pitchFamily="18" charset="0"/>
                        </a:rPr>
                        <a:t>Academic Radiology</a:t>
                      </a:r>
                      <a:r>
                        <a:rPr lang="en-US" sz="1600" dirty="0" smtClean="0">
                          <a:effectLst/>
                          <a:latin typeface="Times New Roman" pitchFamily="18" charset="0"/>
                          <a:cs typeface="Times New Roman" pitchFamily="18" charset="0"/>
                        </a:rPr>
                        <a:t>(</a:t>
                      </a:r>
                      <a:r>
                        <a:rPr lang="en-US" sz="1600" dirty="0" err="1" smtClean="0">
                          <a:effectLst/>
                          <a:latin typeface="Times New Roman" pitchFamily="18" charset="0"/>
                          <a:cs typeface="Times New Roman" pitchFamily="18" charset="0"/>
                        </a:rPr>
                        <a:t>McBee</a:t>
                      </a:r>
                      <a:r>
                        <a:rPr lang="en-US" sz="1600" dirty="0" smtClean="0">
                          <a:latin typeface="Times New Roman" pitchFamily="18" charset="0"/>
                          <a:cs typeface="Times New Roman" pitchFamily="18" charset="0"/>
                        </a:rPr>
                        <a:t> et al., 2018</a:t>
                      </a:r>
                      <a:r>
                        <a:rPr lang="en-US" sz="1600" dirty="0" smtClean="0">
                          <a:effectLst/>
                          <a:latin typeface="Times New Roman" pitchFamily="18" charset="0"/>
                          <a:cs typeface="Times New Roman" pitchFamily="18" charset="0"/>
                        </a:rPr>
                        <a:t>)</a:t>
                      </a:r>
                      <a:endParaRPr lang="en-US" sz="1600" dirty="0">
                        <a:effectLst/>
                        <a:latin typeface="Times New Roman" pitchFamily="18" charset="0"/>
                        <a:ea typeface="Calibri"/>
                        <a:cs typeface="Times New Roman" pitchFamily="18" charset="0"/>
                      </a:endParaRPr>
                    </a:p>
                  </a:txBody>
                  <a:tcPr marL="41418" marR="41418" marT="0" marB="0"/>
                </a:tc>
              </a:tr>
            </a:tbl>
          </a:graphicData>
        </a:graphic>
      </p:graphicFrame>
      <p:sp>
        <p:nvSpPr>
          <p:cNvPr id="11" name="TextBox 10"/>
          <p:cNvSpPr txBox="1"/>
          <p:nvPr/>
        </p:nvSpPr>
        <p:spPr>
          <a:xfrm>
            <a:off x="467544" y="4293096"/>
            <a:ext cx="4968552"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Figure </a:t>
            </a:r>
            <a:r>
              <a:rPr lang="en-US" b="1" dirty="0">
                <a:latin typeface="Times New Roman" pitchFamily="18" charset="0"/>
                <a:cs typeface="Times New Roman" pitchFamily="18" charset="0"/>
              </a:rPr>
              <a:t>6</a:t>
            </a:r>
            <a:r>
              <a:rPr lang="en-US" b="1" dirty="0" smtClean="0">
                <a:latin typeface="Times New Roman" pitchFamily="18" charset="0"/>
                <a:cs typeface="Times New Roman" pitchFamily="18" charset="0"/>
              </a:rPr>
              <a:t>. </a:t>
            </a:r>
            <a:r>
              <a:rPr lang="en-US" b="1" dirty="0" smtClean="0">
                <a:solidFill>
                  <a:schemeClr val="dk1"/>
                </a:solidFill>
              </a:rPr>
              <a:t>disease classification </a:t>
            </a:r>
            <a:r>
              <a:rPr lang="en-US" b="1" dirty="0">
                <a:solidFill>
                  <a:schemeClr val="dk1"/>
                </a:solidFill>
              </a:rPr>
              <a:t>detection</a:t>
            </a:r>
            <a:r>
              <a:rPr lang="en-GB" b="1" dirty="0" smtClean="0">
                <a:latin typeface="Times New Roman" pitchFamily="18" charset="0"/>
                <a:cs typeface="Times New Roman" pitchFamily="18" charset="0"/>
              </a:rPr>
              <a:t>.</a:t>
            </a:r>
            <a:r>
              <a:rPr lang="en-GB"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99592" y="1667589"/>
            <a:ext cx="7344816" cy="1866638"/>
          </a:xfrm>
          <a:prstGeom prst="rect">
            <a:avLst/>
          </a:prstGeom>
          <a:ln>
            <a:noFill/>
          </a:ln>
          <a:effectLst>
            <a:softEdge rad="112500"/>
          </a:effectLst>
        </p:spPr>
      </p:pic>
    </p:spTree>
    <p:extLst>
      <p:ext uri="{BB962C8B-B14F-4D97-AF65-F5344CB8AC3E}">
        <p14:creationId xmlns:p14="http://schemas.microsoft.com/office/powerpoint/2010/main" val="2880127649"/>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341179491"/>
              </p:ext>
            </p:extLst>
          </p:nvPr>
        </p:nvGraphicFramePr>
        <p:xfrm>
          <a:off x="424241" y="4910532"/>
          <a:ext cx="8721725" cy="1938268"/>
        </p:xfrm>
        <a:graphic>
          <a:graphicData uri="http://schemas.openxmlformats.org/drawingml/2006/table">
            <a:tbl>
              <a:tblPr firstRow="1" firstCol="1" bandRow="1">
                <a:tableStyleId>{5C22544A-7EE6-4342-B048-85BDC9FD1C3A}</a:tableStyleId>
              </a:tblPr>
              <a:tblGrid>
                <a:gridCol w="3789685"/>
                <a:gridCol w="3447876"/>
                <a:gridCol w="1484164"/>
              </a:tblGrid>
              <a:tr h="317550">
                <a:tc>
                  <a:txBody>
                    <a:bodyPr/>
                    <a:lstStyle/>
                    <a:p>
                      <a:pPr algn="ctr">
                        <a:lnSpc>
                          <a:spcPct val="115000"/>
                        </a:lnSpc>
                        <a:spcAft>
                          <a:spcPts val="0"/>
                        </a:spcAft>
                      </a:pPr>
                      <a:r>
                        <a:rPr lang="en-US" sz="2000" dirty="0">
                          <a:effectLst/>
                          <a:latin typeface="Times New Roman" pitchFamily="18" charset="0"/>
                          <a:cs typeface="Times New Roman" pitchFamily="18" charset="0"/>
                        </a:rPr>
                        <a:t>Research </a:t>
                      </a:r>
                      <a:r>
                        <a:rPr lang="en-US" sz="2000" dirty="0" smtClean="0">
                          <a:effectLst/>
                          <a:latin typeface="Times New Roman" pitchFamily="18" charset="0"/>
                          <a:cs typeface="Times New Roman" pitchFamily="18" charset="0"/>
                        </a:rPr>
                        <a:t>name</a:t>
                      </a:r>
                      <a:endParaRPr lang="en-US" sz="2000" dirty="0">
                        <a:effectLst/>
                        <a:latin typeface="Times New Roman" pitchFamily="18" charset="0"/>
                        <a:ea typeface="Calibri"/>
                        <a:cs typeface="Times New Roman" pitchFamily="18" charset="0"/>
                      </a:endParaRPr>
                    </a:p>
                  </a:txBody>
                  <a:tcPr marL="41418" marR="41418" marT="0" marB="0"/>
                </a:tc>
                <a:tc>
                  <a:txBody>
                    <a:bodyPr/>
                    <a:lstStyle/>
                    <a:p>
                      <a:pPr algn="ctr">
                        <a:lnSpc>
                          <a:spcPct val="115000"/>
                        </a:lnSpc>
                        <a:spcAft>
                          <a:spcPts val="0"/>
                        </a:spcAft>
                      </a:pPr>
                      <a:r>
                        <a:rPr lang="en-US" sz="2000" dirty="0">
                          <a:effectLst/>
                          <a:latin typeface="Times New Roman" pitchFamily="18" charset="0"/>
                          <a:cs typeface="Times New Roman" pitchFamily="18" charset="0"/>
                        </a:rPr>
                        <a:t>Objective</a:t>
                      </a:r>
                      <a:endParaRPr lang="en-US" sz="2000" dirty="0">
                        <a:effectLst/>
                        <a:latin typeface="Times New Roman" pitchFamily="18" charset="0"/>
                        <a:ea typeface="Calibri"/>
                        <a:cs typeface="Times New Roman" pitchFamily="18" charset="0"/>
                      </a:endParaRPr>
                    </a:p>
                  </a:txBody>
                  <a:tcPr marL="41418" marR="41418" marT="0" marB="0"/>
                </a:tc>
                <a:tc>
                  <a:txBody>
                    <a:bodyPr/>
                    <a:lstStyle/>
                    <a:p>
                      <a:pPr algn="ctr">
                        <a:lnSpc>
                          <a:spcPct val="115000"/>
                        </a:lnSpc>
                        <a:spcAft>
                          <a:spcPts val="0"/>
                        </a:spcAft>
                      </a:pPr>
                      <a:r>
                        <a:rPr lang="en-US" sz="2000">
                          <a:effectLst/>
                          <a:latin typeface="Times New Roman" pitchFamily="18" charset="0"/>
                          <a:cs typeface="Times New Roman" pitchFamily="18" charset="0"/>
                        </a:rPr>
                        <a:t>Journal</a:t>
                      </a:r>
                      <a:endParaRPr lang="en-US" sz="2000">
                        <a:effectLst/>
                        <a:latin typeface="Times New Roman" pitchFamily="18" charset="0"/>
                        <a:ea typeface="Calibri"/>
                        <a:cs typeface="Times New Roman" pitchFamily="18" charset="0"/>
                      </a:endParaRPr>
                    </a:p>
                  </a:txBody>
                  <a:tcPr marL="41418" marR="41418" marT="0" marB="0"/>
                </a:tc>
              </a:tr>
              <a:tr h="1587748">
                <a:tc>
                  <a:txBody>
                    <a:bodyPr/>
                    <a:lstStyle/>
                    <a:p>
                      <a:pPr algn="ctr">
                        <a:lnSpc>
                          <a:spcPct val="115000"/>
                        </a:lnSpc>
                        <a:spcAft>
                          <a:spcPts val="0"/>
                        </a:spcAft>
                      </a:pPr>
                      <a:r>
                        <a:rPr lang="en-US" sz="2000" u="none" dirty="0" smtClean="0">
                          <a:effectLst/>
                          <a:latin typeface="Times New Roman" pitchFamily="18" charset="0"/>
                          <a:cs typeface="Times New Roman" pitchFamily="18" charset="0"/>
                        </a:rPr>
                        <a:t>Analysis of tuberculosis severity levels from CT pulmonary images based on residual deep learning</a:t>
                      </a:r>
                      <a:r>
                        <a:rPr lang="en-GB" sz="2000" u="none" dirty="0" smtClean="0">
                          <a:effectLst/>
                          <a:latin typeface="Times New Roman" pitchFamily="18" charset="0"/>
                          <a:cs typeface="Times New Roman" pitchFamily="18" charset="0"/>
                        </a:rPr>
                        <a:t>. </a:t>
                      </a:r>
                      <a:endParaRPr lang="en-GB" sz="2000" u="none" dirty="0">
                        <a:effectLst/>
                        <a:latin typeface="Times New Roman" pitchFamily="18" charset="0"/>
                        <a:cs typeface="Times New Roman" pitchFamily="18" charset="0"/>
                      </a:endParaRPr>
                    </a:p>
                  </a:txBody>
                  <a:tcPr marL="41418" marR="41418" marT="0" marB="0"/>
                </a:tc>
                <a:tc>
                  <a:txBody>
                    <a:bodyPr/>
                    <a:lstStyle/>
                    <a:p>
                      <a:pPr marL="342900" lvl="0" indent="-342900" algn="thaiDist">
                        <a:lnSpc>
                          <a:spcPct val="115000"/>
                        </a:lnSpc>
                        <a:spcAft>
                          <a:spcPts val="0"/>
                        </a:spcAft>
                        <a:buFont typeface="Symbol"/>
                        <a:buChar char=""/>
                      </a:pPr>
                      <a:r>
                        <a:rPr lang="en-US" sz="2000" dirty="0" smtClean="0">
                          <a:effectLst/>
                          <a:latin typeface="Times New Roman" pitchFamily="18" charset="0"/>
                          <a:cs typeface="Times New Roman" pitchFamily="18" charset="0"/>
                        </a:rPr>
                        <a:t>To contend with smaller</a:t>
                      </a:r>
                    </a:p>
                    <a:p>
                      <a:pPr marL="342900" lvl="0" indent="-342900" algn="thaiDist">
                        <a:lnSpc>
                          <a:spcPct val="115000"/>
                        </a:lnSpc>
                        <a:spcAft>
                          <a:spcPts val="0"/>
                        </a:spcAft>
                        <a:buFont typeface="Symbol"/>
                        <a:buChar char=""/>
                      </a:pPr>
                      <a:r>
                        <a:rPr lang="en-US" sz="2000" dirty="0" smtClean="0">
                          <a:effectLst/>
                          <a:latin typeface="Times New Roman" pitchFamily="18" charset="0"/>
                          <a:cs typeface="Times New Roman" pitchFamily="18" charset="0"/>
                        </a:rPr>
                        <a:t>datasets (i.e. in hundreds) and the characteristics of CT TB images</a:t>
                      </a:r>
                      <a:endParaRPr lang="en-US" sz="2000" u="none" dirty="0">
                        <a:effectLst/>
                        <a:latin typeface="Times New Roman" pitchFamily="18" charset="0"/>
                        <a:cs typeface="Times New Roman" pitchFamily="18" charset="0"/>
                      </a:endParaRPr>
                    </a:p>
                  </a:txBody>
                  <a:tcPr marL="41418" marR="41418" marT="0" marB="0"/>
                </a:tc>
                <a:tc>
                  <a:txBody>
                    <a:bodyPr/>
                    <a:lstStyle/>
                    <a:p>
                      <a:pPr algn="ctr">
                        <a:lnSpc>
                          <a:spcPct val="115000"/>
                        </a:lnSpc>
                        <a:spcAft>
                          <a:spcPts val="0"/>
                        </a:spcAft>
                      </a:pPr>
                      <a:r>
                        <a:rPr lang="en-US" sz="1600" dirty="0" err="1" smtClean="0">
                          <a:effectLst/>
                          <a:latin typeface="Times New Roman" pitchFamily="18" charset="0"/>
                          <a:cs typeface="Times New Roman" pitchFamily="18" charset="0"/>
                        </a:rPr>
                        <a:t>Neurocomputing</a:t>
                      </a:r>
                      <a:r>
                        <a:rPr lang="en-US" sz="1600" dirty="0" smtClean="0">
                          <a:effectLst/>
                          <a:latin typeface="Times New Roman" pitchFamily="18" charset="0"/>
                          <a:cs typeface="Times New Roman" pitchFamily="18" charset="0"/>
                        </a:rPr>
                        <a:t>(</a:t>
                      </a:r>
                      <a:r>
                        <a:rPr lang="en-US" sz="1600" dirty="0" err="1" smtClean="0">
                          <a:latin typeface="Times New Roman" pitchFamily="18" charset="0"/>
                          <a:cs typeface="Times New Roman" pitchFamily="18" charset="0"/>
                        </a:rPr>
                        <a:t>Gao</a:t>
                      </a:r>
                      <a:r>
                        <a:rPr lang="en-US" sz="1600" dirty="0" smtClean="0">
                          <a:latin typeface="Times New Roman" pitchFamily="18" charset="0"/>
                          <a:cs typeface="Times New Roman" pitchFamily="18" charset="0"/>
                        </a:rPr>
                        <a:t> et al., 2019</a:t>
                      </a:r>
                      <a:r>
                        <a:rPr lang="en-US" sz="1600" dirty="0" smtClean="0">
                          <a:effectLst/>
                          <a:latin typeface="Times New Roman" pitchFamily="18" charset="0"/>
                          <a:cs typeface="Times New Roman" pitchFamily="18" charset="0"/>
                        </a:rPr>
                        <a:t>)</a:t>
                      </a:r>
                      <a:endParaRPr lang="en-US" sz="1600" dirty="0">
                        <a:effectLst/>
                        <a:latin typeface="Times New Roman" pitchFamily="18" charset="0"/>
                        <a:ea typeface="Calibri"/>
                        <a:cs typeface="Times New Roman" pitchFamily="18" charset="0"/>
                      </a:endParaRPr>
                    </a:p>
                  </a:txBody>
                  <a:tcPr marL="41418" marR="41418" marT="0" marB="0"/>
                </a:tc>
              </a:tr>
            </a:tbl>
          </a:graphicData>
        </a:graphic>
      </p:graphicFrame>
      <p:sp>
        <p:nvSpPr>
          <p:cNvPr id="4" name="Slide Number Placeholder 3"/>
          <p:cNvSpPr>
            <a:spLocks noGrp="1"/>
          </p:cNvSpPr>
          <p:nvPr>
            <p:ph type="sldNum" sz="quarter" idx="12"/>
          </p:nvPr>
        </p:nvSpPr>
        <p:spPr/>
        <p:txBody>
          <a:bodyPr/>
          <a:lstStyle/>
          <a:p>
            <a:fld id="{33D6E5A2-EC83-451F-A719-9AC1370DD5CF}" type="slidenum">
              <a:rPr lang="th-TH" smtClean="0"/>
              <a:pPr/>
              <a:t>8</a:t>
            </a:fld>
            <a:endParaRPr kumimoji="0" lang="th-TH"/>
          </a:p>
        </p:txBody>
      </p:sp>
      <p:sp>
        <p:nvSpPr>
          <p:cNvPr id="11" name="Title 1"/>
          <p:cNvSpPr>
            <a:spLocks noGrp="1"/>
          </p:cNvSpPr>
          <p:nvPr>
            <p:ph type="title"/>
          </p:nvPr>
        </p:nvSpPr>
        <p:spPr>
          <a:xfrm>
            <a:off x="755576" y="0"/>
            <a:ext cx="8077200" cy="1143000"/>
          </a:xfrm>
        </p:spPr>
        <p:txBody>
          <a:bodyPr>
            <a:normAutofit/>
          </a:bodyPr>
          <a:lstStyle/>
          <a:p>
            <a:pPr algn="ctr"/>
            <a:r>
              <a:rPr lang="en-US" altLang="zh-TW" sz="3200" b="1" dirty="0">
                <a:latin typeface="Times New Roman" pitchFamily="18" charset="0"/>
                <a:cs typeface="Times New Roman" pitchFamily="18" charset="0"/>
              </a:rPr>
              <a:t>2</a:t>
            </a:r>
            <a:r>
              <a:rPr lang="en-US" altLang="zh-TW" sz="3200" b="1" dirty="0" smtClean="0">
                <a:latin typeface="Times New Roman" pitchFamily="18" charset="0"/>
                <a:cs typeface="Times New Roman" pitchFamily="18" charset="0"/>
              </a:rPr>
              <a:t>. </a:t>
            </a:r>
            <a:r>
              <a:rPr lang="en-US" altLang="zh-TW" sz="3200" b="1" dirty="0">
                <a:latin typeface="Times New Roman" pitchFamily="18" charset="0"/>
                <a:cs typeface="Times New Roman" pitchFamily="18" charset="0"/>
              </a:rPr>
              <a:t>Literature review </a:t>
            </a:r>
            <a:r>
              <a:rPr lang="en-US" altLang="zh-TW" sz="3200" b="1" dirty="0" smtClean="0">
                <a:latin typeface="Times New Roman" pitchFamily="18" charset="0"/>
                <a:cs typeface="Times New Roman" pitchFamily="18" charset="0"/>
              </a:rPr>
              <a:t> </a:t>
            </a:r>
            <a:endParaRPr lang="th-TH" sz="3200" dirty="0"/>
          </a:p>
        </p:txBody>
      </p:sp>
      <p:pic>
        <p:nvPicPr>
          <p:cNvPr id="1126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625"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908720"/>
            <a:ext cx="8280920" cy="3528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422274" y="4466738"/>
            <a:ext cx="7822134"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Figure </a:t>
            </a:r>
            <a:r>
              <a:rPr lang="en-US" b="1" dirty="0">
                <a:latin typeface="Times New Roman" pitchFamily="18" charset="0"/>
                <a:cs typeface="Times New Roman" pitchFamily="18" charset="0"/>
              </a:rPr>
              <a:t>4</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CT pulmonary images based on residual deep </a:t>
            </a:r>
            <a:r>
              <a:rPr lang="en-US" b="1" dirty="0" smtClean="0">
                <a:latin typeface="Times New Roman" pitchFamily="18" charset="0"/>
                <a:cs typeface="Times New Roman" pitchFamily="18" charset="0"/>
              </a:rPr>
              <a:t>learning.</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216989371"/>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win\Desktop\confer2\oral\dataset krit jpg\1-9\0002.jpg"/>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0" y="0"/>
            <a:ext cx="853244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269632"/>
            <a:ext cx="8077200" cy="711096"/>
          </a:xfrm>
        </p:spPr>
        <p:txBody>
          <a:bodyPr>
            <a:normAutofit/>
          </a:bodyPr>
          <a:lstStyle/>
          <a:p>
            <a:pPr algn="ctr"/>
            <a:r>
              <a:rPr lang="en-US" altLang="zh-TW" sz="3200" b="1" dirty="0">
                <a:latin typeface="Times New Roman" pitchFamily="18" charset="0"/>
                <a:cs typeface="Times New Roman" pitchFamily="18" charset="0"/>
              </a:rPr>
              <a:t>3</a:t>
            </a:r>
            <a:r>
              <a:rPr lang="en-US" altLang="zh-TW" sz="3200" b="1" dirty="0" smtClean="0">
                <a:latin typeface="Times New Roman" pitchFamily="18" charset="0"/>
                <a:cs typeface="Times New Roman" pitchFamily="18" charset="0"/>
              </a:rPr>
              <a:t>. Methodology</a:t>
            </a:r>
            <a:endParaRPr lang="th-TH" sz="3200" dirty="0">
              <a:latin typeface="Times New Roman" pitchFamily="18" charset="0"/>
            </a:endParaRPr>
          </a:p>
        </p:txBody>
      </p:sp>
      <p:sp>
        <p:nvSpPr>
          <p:cNvPr id="4" name="Content Placeholder 2"/>
          <p:cNvSpPr txBox="1">
            <a:spLocks/>
          </p:cNvSpPr>
          <p:nvPr/>
        </p:nvSpPr>
        <p:spPr>
          <a:xfrm>
            <a:off x="179512" y="1700808"/>
            <a:ext cx="4170040" cy="4297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0" lang="th-TH"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h-TH"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h-TH"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h-TH" sz="2000" kern="1200">
                <a:solidFill>
                  <a:schemeClr val="tx1"/>
                </a:solidFill>
                <a:latin typeface="+mn-lt"/>
                <a:ea typeface="+mn-ea"/>
                <a:cs typeface="+mn-cs"/>
              </a:defRPr>
            </a:lvl9pPr>
          </a:lstStyle>
          <a:p>
            <a:endParaRPr lang="en-US" sz="2400"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762000" y="1196753"/>
            <a:ext cx="8077200" cy="4697024"/>
          </a:xfrm>
        </p:spPr>
        <p:txBody>
          <a:bodyPr>
            <a:normAutofit/>
          </a:bodyPr>
          <a:lstStyle/>
          <a:p>
            <a:pPr marL="0" lvl="1" indent="355600" algn="thaiDist">
              <a:buFont typeface="Arial" pitchFamily="34" charset="0"/>
              <a:buChar char="•"/>
            </a:pPr>
            <a:r>
              <a:rPr lang="en-US" sz="2400" dirty="0">
                <a:latin typeface="Times New Roman" pitchFamily="18" charset="0"/>
                <a:cs typeface="Times New Roman" pitchFamily="18" charset="0"/>
              </a:rPr>
              <a:t>The methods of this research are divided into 3</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parts as shown in the </a:t>
            </a:r>
            <a:r>
              <a:rPr lang="en-US" sz="2400" b="1" dirty="0">
                <a:latin typeface="Times New Roman" pitchFamily="18" charset="0"/>
                <a:cs typeface="Times New Roman" pitchFamily="18" charset="0"/>
              </a:rPr>
              <a:t>F</a:t>
            </a:r>
            <a:r>
              <a:rPr lang="en-US" sz="2400" b="1" dirty="0" smtClean="0">
                <a:latin typeface="Times New Roman" pitchFamily="18" charset="0"/>
                <a:cs typeface="Times New Roman" pitchFamily="18" charset="0"/>
              </a:rPr>
              <a:t>igure </a:t>
            </a:r>
            <a:r>
              <a:rPr lang="en-US" sz="2400" b="1" dirty="0">
                <a:latin typeface="Times New Roman" pitchFamily="18" charset="0"/>
                <a:cs typeface="Times New Roman" pitchFamily="18" charset="0"/>
              </a:rPr>
              <a:t>5</a:t>
            </a:r>
            <a:r>
              <a:rPr lang="en-US" sz="2400" b="1" dirty="0" smtClean="0">
                <a:latin typeface="Times New Roman" pitchFamily="18" charset="0"/>
                <a:cs typeface="Times New Roman" pitchFamily="18" charset="0"/>
              </a:rPr>
              <a:t>. </a:t>
            </a:r>
          </a:p>
          <a:p>
            <a:pPr marL="0" lvl="1" indent="355600" algn="thaiDist">
              <a:buNone/>
            </a:pPr>
            <a:r>
              <a:rPr lang="en-US" sz="2400" dirty="0" smtClean="0">
                <a:latin typeface="Times New Roman" pitchFamily="18" charset="0"/>
                <a:cs typeface="Times New Roman" pitchFamily="18" charset="0"/>
              </a:rPr>
              <a:t>(1) The </a:t>
            </a:r>
            <a:r>
              <a:rPr lang="en-US" sz="2400" b="1" dirty="0" smtClean="0">
                <a:latin typeface="Times New Roman" pitchFamily="18" charset="0"/>
                <a:cs typeface="Times New Roman" pitchFamily="18" charset="0"/>
              </a:rPr>
              <a:t>first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part is the </a:t>
            </a:r>
            <a:r>
              <a:rPr lang="en-US" sz="2400" dirty="0" smtClean="0">
                <a:latin typeface="Times New Roman" pitchFamily="18" charset="0"/>
                <a:cs typeface="Times New Roman" pitchFamily="18" charset="0"/>
              </a:rPr>
              <a:t>data collection methods. </a:t>
            </a:r>
          </a:p>
          <a:p>
            <a:pPr marL="0" lvl="1" indent="355600" algn="thaiDist">
              <a:buNone/>
            </a:pPr>
            <a:r>
              <a:rPr lang="en-US" sz="2400" dirty="0" smtClean="0">
                <a:latin typeface="Times New Roman" pitchFamily="18" charset="0"/>
                <a:cs typeface="Times New Roman" pitchFamily="18" charset="0"/>
              </a:rPr>
              <a:t>(2) The </a:t>
            </a:r>
            <a:r>
              <a:rPr lang="en-US" sz="2400" b="1" dirty="0" smtClean="0">
                <a:latin typeface="Times New Roman" pitchFamily="18" charset="0"/>
                <a:cs typeface="Times New Roman" pitchFamily="18" charset="0"/>
              </a:rPr>
              <a:t>second</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part is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image processing </a:t>
            </a:r>
            <a:r>
              <a:rPr lang="en-US" sz="2400" dirty="0" smtClean="0">
                <a:latin typeface="Times New Roman" pitchFamily="18" charset="0"/>
                <a:cs typeface="Times New Roman" pitchFamily="18" charset="0"/>
              </a:rPr>
              <a:t> methods</a:t>
            </a:r>
            <a:r>
              <a:rPr lang="en-US" sz="2400" dirty="0">
                <a:latin typeface="Times New Roman" pitchFamily="18" charset="0"/>
                <a:cs typeface="Times New Roman" pitchFamily="18" charset="0"/>
              </a:rPr>
              <a:t>, which are the dataset preparation step. </a:t>
            </a:r>
            <a:endParaRPr lang="en-US" sz="2400" dirty="0" smtClean="0">
              <a:latin typeface="Times New Roman" pitchFamily="18" charset="0"/>
              <a:cs typeface="Times New Roman" pitchFamily="18" charset="0"/>
            </a:endParaRPr>
          </a:p>
          <a:p>
            <a:pPr marL="0" lvl="1" indent="355600" algn="thaiDist">
              <a:buNone/>
            </a:pPr>
            <a:r>
              <a:rPr lang="en-US" sz="2400" dirty="0" smtClean="0">
                <a:latin typeface="Times New Roman" pitchFamily="18" charset="0"/>
                <a:cs typeface="Times New Roman" pitchFamily="18" charset="0"/>
              </a:rPr>
              <a:t>(3) The </a:t>
            </a:r>
            <a:r>
              <a:rPr lang="en-US" sz="2400" b="1" dirty="0" smtClean="0">
                <a:latin typeface="Times New Roman" pitchFamily="18" charset="0"/>
                <a:cs typeface="Times New Roman" pitchFamily="18" charset="0"/>
              </a:rPr>
              <a:t>third</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part is the </a:t>
            </a:r>
            <a:r>
              <a:rPr lang="en-US" sz="2400" dirty="0" smtClean="0">
                <a:latin typeface="Times New Roman" pitchFamily="18" charset="0"/>
                <a:cs typeface="Times New Roman" pitchFamily="18" charset="0"/>
              </a:rPr>
              <a:t>data analysis methods, </a:t>
            </a:r>
            <a:r>
              <a:rPr lang="en-US" sz="2400" dirty="0">
                <a:latin typeface="Times New Roman" pitchFamily="18" charset="0"/>
                <a:cs typeface="Times New Roman" pitchFamily="18" charset="0"/>
              </a:rPr>
              <a:t>which is processed to create a model in order to predict the solution and select the most accurate method</a:t>
            </a:r>
            <a:r>
              <a:rPr lang="en-US" sz="2400" dirty="0" smtClean="0">
                <a:latin typeface="Times New Roman" pitchFamily="18" charset="0"/>
                <a:cs typeface="Times New Roman" pitchFamily="18" charset="0"/>
              </a:rPr>
              <a:t>.</a:t>
            </a:r>
          </a:p>
          <a:p>
            <a:endParaRPr lang="th-TH" sz="2400" dirty="0">
              <a:latin typeface="Times New Roman" pitchFamily="18" charset="0"/>
            </a:endParaRPr>
          </a:p>
        </p:txBody>
      </p:sp>
      <p:sp>
        <p:nvSpPr>
          <p:cNvPr id="6" name="Slide Number Placeholder 3"/>
          <p:cNvSpPr>
            <a:spLocks noGrp="1"/>
          </p:cNvSpPr>
          <p:nvPr>
            <p:ph type="sldNum" sz="quarter" idx="12"/>
          </p:nvPr>
        </p:nvSpPr>
        <p:spPr>
          <a:xfrm>
            <a:off x="6705600" y="6356350"/>
            <a:ext cx="2133600" cy="365125"/>
          </a:xfrm>
        </p:spPr>
        <p:txBody>
          <a:bodyPr/>
          <a:lstStyle/>
          <a:p>
            <a:fld id="{33D6E5A2-EC83-451F-A719-9AC1370DD5CF}" type="slidenum">
              <a:rPr lang="th-TH" smtClean="0"/>
              <a:pPr/>
              <a:t>9</a:t>
            </a:fld>
            <a:endParaRPr kumimoji="0" lang="th-TH" dirty="0"/>
          </a:p>
        </p:txBody>
      </p:sp>
      <p:pic>
        <p:nvPicPr>
          <p:cNvPr id="1331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438" y="0"/>
            <a:ext cx="469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932644"/>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การฝึกอบรม">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1960</Words>
  <Application>Microsoft Office PowerPoint</Application>
  <PresentationFormat>On-screen Show (4:3)</PresentationFormat>
  <Paragraphs>304</Paragraphs>
  <Slides>31</Slides>
  <Notes>28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การฝึกอบรม</vt:lpstr>
      <vt:lpstr>PowerPoint Presentation</vt:lpstr>
      <vt:lpstr>Outline</vt:lpstr>
      <vt:lpstr>1. Introduction  </vt:lpstr>
      <vt:lpstr>1. Introduction  </vt:lpstr>
      <vt:lpstr>1. Introduction  </vt:lpstr>
      <vt:lpstr>2. Literature review</vt:lpstr>
      <vt:lpstr>2. Literature review</vt:lpstr>
      <vt:lpstr>2. Literature review  </vt:lpstr>
      <vt:lpstr>3. Methodology</vt:lpstr>
      <vt:lpstr>PowerPoint Presentation</vt:lpstr>
      <vt:lpstr>3. Methodology</vt:lpstr>
      <vt:lpstr>3. Methodology</vt:lpstr>
      <vt:lpstr>3. Methodology </vt:lpstr>
      <vt:lpstr>3. Methodology</vt:lpstr>
      <vt:lpstr>3. Methodology </vt:lpstr>
      <vt:lpstr>3. Methodology</vt:lpstr>
      <vt:lpstr>3. Methodology</vt:lpstr>
      <vt:lpstr>3. Methodology</vt:lpstr>
      <vt:lpstr>3. Methodology</vt:lpstr>
      <vt:lpstr>3. Methodology</vt:lpstr>
      <vt:lpstr>3. Methodology</vt:lpstr>
      <vt:lpstr>3. Methodology</vt:lpstr>
      <vt:lpstr>4. Result </vt:lpstr>
      <vt:lpstr>4. Result </vt:lpstr>
      <vt:lpstr>5. Conclusion  </vt:lpstr>
      <vt:lpstr>6. Acknowledgements</vt:lpstr>
      <vt:lpstr>7. References</vt:lpstr>
      <vt:lpstr>PowerPoint Presentation</vt:lpstr>
      <vt:lpstr>3. Methodology</vt:lpstr>
      <vt:lpstr>3. Methodology</vt:lpstr>
      <vt:lpstr>3. Methodology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2016-12-16T09:03:29Z</dcterms:created>
  <dcterms:modified xsi:type="dcterms:W3CDTF">2019-06-02T03:22:39Z</dcterms:modified>
</cp:coreProperties>
</file>