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1" r:id="rId1"/>
    <p:sldMasterId id="2147483728" r:id="rId2"/>
    <p:sldMasterId id="2147483745" r:id="rId3"/>
  </p:sldMasterIdLst>
  <p:notesMasterIdLst>
    <p:notesMasterId r:id="rId38"/>
  </p:notesMasterIdLst>
  <p:handoutMasterIdLst>
    <p:handoutMasterId r:id="rId39"/>
  </p:handoutMasterIdLst>
  <p:sldIdLst>
    <p:sldId id="268" r:id="rId4"/>
    <p:sldId id="269" r:id="rId5"/>
    <p:sldId id="257" r:id="rId6"/>
    <p:sldId id="270" r:id="rId7"/>
    <p:sldId id="271" r:id="rId8"/>
    <p:sldId id="258" r:id="rId9"/>
    <p:sldId id="259" r:id="rId10"/>
    <p:sldId id="260" r:id="rId11"/>
    <p:sldId id="261" r:id="rId12"/>
    <p:sldId id="272" r:id="rId13"/>
    <p:sldId id="273" r:id="rId14"/>
    <p:sldId id="281" r:id="rId15"/>
    <p:sldId id="280" r:id="rId16"/>
    <p:sldId id="275" r:id="rId17"/>
    <p:sldId id="282" r:id="rId18"/>
    <p:sldId id="274" r:id="rId19"/>
    <p:sldId id="276" r:id="rId20"/>
    <p:sldId id="277" r:id="rId21"/>
    <p:sldId id="278" r:id="rId22"/>
    <p:sldId id="279" r:id="rId23"/>
    <p:sldId id="262" r:id="rId24"/>
    <p:sldId id="263" r:id="rId25"/>
    <p:sldId id="283" r:id="rId26"/>
    <p:sldId id="285" r:id="rId27"/>
    <p:sldId id="288" r:id="rId28"/>
    <p:sldId id="289" r:id="rId29"/>
    <p:sldId id="264" r:id="rId30"/>
    <p:sldId id="265" r:id="rId31"/>
    <p:sldId id="286" r:id="rId32"/>
    <p:sldId id="287" r:id="rId33"/>
    <p:sldId id="267" r:id="rId34"/>
    <p:sldId id="290" r:id="rId35"/>
    <p:sldId id="291" r:id="rId36"/>
    <p:sldId id="292" r:id="rId37"/>
  </p:sldIdLst>
  <p:sldSz cx="9144000" cy="6858000" type="screen4x3"/>
  <p:notesSz cx="6797675" cy="9926638"/>
  <p:defaultTextStyle>
    <a:defPPr>
      <a:defRPr lang="zh-TW"/>
    </a:defPPr>
    <a:lvl1pPr algn="l" rtl="0" fontAlgn="base">
      <a:spcBef>
        <a:spcPct val="0"/>
      </a:spcBef>
      <a:spcAft>
        <a:spcPct val="0"/>
      </a:spcAft>
      <a:defRPr kumimoji="1" kern="1200">
        <a:solidFill>
          <a:schemeClr val="tx1"/>
        </a:solidFill>
        <a:latin typeface="Arial" charset="0"/>
        <a:ea typeface="新細明體" pitchFamily="18" charset="-120"/>
        <a:cs typeface="+mn-cs"/>
      </a:defRPr>
    </a:lvl1pPr>
    <a:lvl2pPr marL="457200" algn="l" rtl="0" fontAlgn="base">
      <a:spcBef>
        <a:spcPct val="0"/>
      </a:spcBef>
      <a:spcAft>
        <a:spcPct val="0"/>
      </a:spcAft>
      <a:defRPr kumimoji="1" kern="1200">
        <a:solidFill>
          <a:schemeClr val="tx1"/>
        </a:solidFill>
        <a:latin typeface="Arial" charset="0"/>
        <a:ea typeface="新細明體" pitchFamily="18" charset="-120"/>
        <a:cs typeface="+mn-cs"/>
      </a:defRPr>
    </a:lvl2pPr>
    <a:lvl3pPr marL="914400" algn="l" rtl="0" fontAlgn="base">
      <a:spcBef>
        <a:spcPct val="0"/>
      </a:spcBef>
      <a:spcAft>
        <a:spcPct val="0"/>
      </a:spcAft>
      <a:defRPr kumimoji="1" kern="1200">
        <a:solidFill>
          <a:schemeClr val="tx1"/>
        </a:solidFill>
        <a:latin typeface="Arial" charset="0"/>
        <a:ea typeface="新細明體" pitchFamily="18" charset="-120"/>
        <a:cs typeface="+mn-cs"/>
      </a:defRPr>
    </a:lvl3pPr>
    <a:lvl4pPr marL="1371600" algn="l" rtl="0" fontAlgn="base">
      <a:spcBef>
        <a:spcPct val="0"/>
      </a:spcBef>
      <a:spcAft>
        <a:spcPct val="0"/>
      </a:spcAft>
      <a:defRPr kumimoji="1" kern="1200">
        <a:solidFill>
          <a:schemeClr val="tx1"/>
        </a:solidFill>
        <a:latin typeface="Arial" charset="0"/>
        <a:ea typeface="新細明體" pitchFamily="18" charset="-120"/>
        <a:cs typeface="+mn-cs"/>
      </a:defRPr>
    </a:lvl4pPr>
    <a:lvl5pPr marL="1828800" algn="l" rtl="0" fontAlgn="base">
      <a:spcBef>
        <a:spcPct val="0"/>
      </a:spcBef>
      <a:spcAft>
        <a:spcPct val="0"/>
      </a:spcAft>
      <a:defRPr kumimoji="1" kern="1200">
        <a:solidFill>
          <a:schemeClr val="tx1"/>
        </a:solidFill>
        <a:latin typeface="Arial" charset="0"/>
        <a:ea typeface="新細明體" pitchFamily="18" charset="-120"/>
        <a:cs typeface="+mn-cs"/>
      </a:defRPr>
    </a:lvl5pPr>
    <a:lvl6pPr marL="2286000" algn="l" defTabSz="914400" rtl="0" eaLnBrk="1" latinLnBrk="0" hangingPunct="1">
      <a:defRPr kumimoji="1" kern="1200">
        <a:solidFill>
          <a:schemeClr val="tx1"/>
        </a:solidFill>
        <a:latin typeface="Arial" charset="0"/>
        <a:ea typeface="新細明體" pitchFamily="18" charset="-120"/>
        <a:cs typeface="+mn-cs"/>
      </a:defRPr>
    </a:lvl6pPr>
    <a:lvl7pPr marL="2743200" algn="l" defTabSz="914400" rtl="0" eaLnBrk="1" latinLnBrk="0" hangingPunct="1">
      <a:defRPr kumimoji="1" kern="1200">
        <a:solidFill>
          <a:schemeClr val="tx1"/>
        </a:solidFill>
        <a:latin typeface="Arial" charset="0"/>
        <a:ea typeface="新細明體" pitchFamily="18" charset="-120"/>
        <a:cs typeface="+mn-cs"/>
      </a:defRPr>
    </a:lvl7pPr>
    <a:lvl8pPr marL="3200400" algn="l" defTabSz="914400" rtl="0" eaLnBrk="1" latinLnBrk="0" hangingPunct="1">
      <a:defRPr kumimoji="1" kern="1200">
        <a:solidFill>
          <a:schemeClr val="tx1"/>
        </a:solidFill>
        <a:latin typeface="Arial" charset="0"/>
        <a:ea typeface="新細明體" pitchFamily="18" charset="-120"/>
        <a:cs typeface="+mn-cs"/>
      </a:defRPr>
    </a:lvl8pPr>
    <a:lvl9pPr marL="3657600" algn="l" defTabSz="914400" rtl="0" eaLnBrk="1" latinLnBrk="0" hangingPunct="1">
      <a:defRPr kumimoji="1" kern="1200">
        <a:solidFill>
          <a:schemeClr val="tx1"/>
        </a:solidFill>
        <a:latin typeface="Arial" charset="0"/>
        <a:ea typeface="新細明體" pitchFamily="18" charset="-120"/>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淺色樣式 2 - 輔色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5DA37D80-6434-44D0-A028-1B22A696006F}" styleName="淺色樣式 3 - 輔色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E8B1032C-EA38-4F05-BA0D-38AFFFC7BED3}" styleName="淺色樣式 3 - 輔色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aximized" horzBarState="maximized">
    <p:restoredLeft sz="10502" autoAdjust="0"/>
    <p:restoredTop sz="94660"/>
  </p:normalViewPr>
  <p:slideViewPr>
    <p:cSldViewPr>
      <p:cViewPr>
        <p:scale>
          <a:sx n="117" d="100"/>
          <a:sy n="117" d="100"/>
        </p:scale>
        <p:origin x="2682" y="2076"/>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handoutMaster" Target="handoutMasters/handoutMaster1.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tableStyles" Target="tableStyles.xml"/></Relationships>
</file>

<file path=ppt/diagrams/_rels/data1.xml.rels><?xml version="1.0" encoding="UTF-8" standalone="yes"?>
<Relationships xmlns="http://schemas.openxmlformats.org/package/2006/relationships"><Relationship Id="rId3" Type="http://schemas.openxmlformats.org/officeDocument/2006/relationships/image" Target="../media/image49.tiff"/><Relationship Id="rId2" Type="http://schemas.openxmlformats.org/officeDocument/2006/relationships/image" Target="../media/image48.jpeg"/><Relationship Id="rId1" Type="http://schemas.openxmlformats.org/officeDocument/2006/relationships/image" Target="../media/image47.jpeg"/><Relationship Id="rId4" Type="http://schemas.openxmlformats.org/officeDocument/2006/relationships/image" Target="../media/image50.tiff"/></Relationships>
</file>

<file path=ppt/diagrams/_rels/drawing1.xml.rels><?xml version="1.0" encoding="UTF-8" standalone="yes"?>
<Relationships xmlns="http://schemas.openxmlformats.org/package/2006/relationships"><Relationship Id="rId3" Type="http://schemas.openxmlformats.org/officeDocument/2006/relationships/image" Target="../media/image49.tiff"/><Relationship Id="rId2" Type="http://schemas.openxmlformats.org/officeDocument/2006/relationships/image" Target="../media/image48.jpeg"/><Relationship Id="rId1" Type="http://schemas.openxmlformats.org/officeDocument/2006/relationships/image" Target="../media/image47.jpeg"/><Relationship Id="rId4" Type="http://schemas.openxmlformats.org/officeDocument/2006/relationships/image" Target="../media/image50.tiff"/></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472C51D-9942-44A5-B49F-72FA279F97E4}" type="doc">
      <dgm:prSet loTypeId="urn:microsoft.com/office/officeart/2005/8/layout/vList3" loCatId="picture" qsTypeId="urn:microsoft.com/office/officeart/2009/2/quickstyle/3d8" qsCatId="3D" csTypeId="urn:microsoft.com/office/officeart/2005/8/colors/accent1_2" csCatId="accent1" phldr="1"/>
      <dgm:spPr/>
    </dgm:pt>
    <dgm:pt modelId="{41B5B343-0B76-4676-B419-861C9099BC1C}">
      <dgm:prSet phldrT="[文字]"/>
      <dgm:spPr/>
      <dgm:t>
        <a:bodyPr/>
        <a:lstStyle/>
        <a:p>
          <a:r>
            <a:rPr lang="zh-TW" altLang="en-US" dirty="0" smtClean="0"/>
            <a:t>寄發實習學生履歷至飯店，敲定面試時間前往面試</a:t>
          </a:r>
          <a:endParaRPr lang="zh-TW" altLang="en-US" dirty="0"/>
        </a:p>
      </dgm:t>
    </dgm:pt>
    <dgm:pt modelId="{7417C2F7-6301-4953-A05D-CBD56505B5BD}" type="parTrans" cxnId="{7E2DBFBF-6973-49F0-9B5A-A15112564CCF}">
      <dgm:prSet/>
      <dgm:spPr/>
      <dgm:t>
        <a:bodyPr/>
        <a:lstStyle/>
        <a:p>
          <a:endParaRPr lang="zh-TW" altLang="en-US"/>
        </a:p>
      </dgm:t>
    </dgm:pt>
    <dgm:pt modelId="{E7095631-1D91-4AE8-BE31-BF5DF3B66C61}" type="sibTrans" cxnId="{7E2DBFBF-6973-49F0-9B5A-A15112564CCF}">
      <dgm:prSet/>
      <dgm:spPr/>
      <dgm:t>
        <a:bodyPr/>
        <a:lstStyle/>
        <a:p>
          <a:endParaRPr lang="zh-TW" altLang="en-US"/>
        </a:p>
      </dgm:t>
    </dgm:pt>
    <dgm:pt modelId="{2F668827-6DE4-48C2-A220-F02444C5C624}">
      <dgm:prSet phldrT="[文字]"/>
      <dgm:spPr/>
      <dgm:t>
        <a:bodyPr/>
        <a:lstStyle/>
        <a:p>
          <a:r>
            <a:rPr lang="zh-TW" altLang="en-US" dirty="0" smtClean="0"/>
            <a:t>面試錄取通知</a:t>
          </a:r>
          <a:endParaRPr lang="zh-TW" altLang="en-US" dirty="0"/>
        </a:p>
      </dgm:t>
    </dgm:pt>
    <dgm:pt modelId="{5D6AE217-069B-4ECD-90C3-051B8A5B7783}" type="parTrans" cxnId="{180516B1-A4BA-416D-A3E9-7F829CD76640}">
      <dgm:prSet/>
      <dgm:spPr/>
      <dgm:t>
        <a:bodyPr/>
        <a:lstStyle/>
        <a:p>
          <a:endParaRPr lang="zh-TW" altLang="en-US"/>
        </a:p>
      </dgm:t>
    </dgm:pt>
    <dgm:pt modelId="{75B697A4-F236-4996-9BE1-AF6A5EC8E19C}" type="sibTrans" cxnId="{180516B1-A4BA-416D-A3E9-7F829CD76640}">
      <dgm:prSet/>
      <dgm:spPr/>
      <dgm:t>
        <a:bodyPr/>
        <a:lstStyle/>
        <a:p>
          <a:endParaRPr lang="zh-TW" altLang="en-US"/>
        </a:p>
      </dgm:t>
    </dgm:pt>
    <dgm:pt modelId="{DFAAF67E-1EC3-4645-B88E-C1A6BFC7E636}">
      <dgm:prSet phldrT="[文字]"/>
      <dgm:spPr/>
      <dgm:t>
        <a:bodyPr/>
        <a:lstStyle/>
        <a:p>
          <a:r>
            <a:rPr lang="zh-TW" altLang="en-US" dirty="0" smtClean="0"/>
            <a:t>建構實習學生名單</a:t>
          </a:r>
          <a:endParaRPr lang="zh-TW" altLang="en-US" dirty="0"/>
        </a:p>
      </dgm:t>
    </dgm:pt>
    <dgm:pt modelId="{0A1C8B39-660F-4A92-B87C-E9B2736305DF}" type="parTrans" cxnId="{CD6EF0DB-8EC8-425F-8A21-7B660C3C79EF}">
      <dgm:prSet/>
      <dgm:spPr/>
      <dgm:t>
        <a:bodyPr/>
        <a:lstStyle/>
        <a:p>
          <a:endParaRPr lang="zh-TW" altLang="en-US"/>
        </a:p>
      </dgm:t>
    </dgm:pt>
    <dgm:pt modelId="{B487D969-E3F0-4CE8-9E80-253B4AB8DEC3}" type="sibTrans" cxnId="{CD6EF0DB-8EC8-425F-8A21-7B660C3C79EF}">
      <dgm:prSet/>
      <dgm:spPr/>
      <dgm:t>
        <a:bodyPr/>
        <a:lstStyle/>
        <a:p>
          <a:endParaRPr lang="zh-TW" altLang="en-US"/>
        </a:p>
      </dgm:t>
    </dgm:pt>
    <dgm:pt modelId="{3096D981-6275-4B08-8E39-9CCC72EC2E0A}">
      <dgm:prSet phldrT="[文字]"/>
      <dgm:spPr/>
      <dgm:t>
        <a:bodyPr/>
        <a:lstStyle/>
        <a:p>
          <a:r>
            <a:rPr lang="zh-TW" altLang="en-US" dirty="0" smtClean="0"/>
            <a:t>與飯店簽立實習合約</a:t>
          </a:r>
          <a:endParaRPr lang="zh-TW" altLang="en-US" dirty="0"/>
        </a:p>
      </dgm:t>
    </dgm:pt>
    <dgm:pt modelId="{49B9218A-48CE-4D9E-A8D8-C488F80FD68D}" type="parTrans" cxnId="{81428F76-1A2F-4F84-BD74-DE47B7EA2395}">
      <dgm:prSet/>
      <dgm:spPr/>
      <dgm:t>
        <a:bodyPr/>
        <a:lstStyle/>
        <a:p>
          <a:endParaRPr lang="zh-TW" altLang="en-US"/>
        </a:p>
      </dgm:t>
    </dgm:pt>
    <dgm:pt modelId="{4F1A9FB3-2066-400F-9B6E-F8753FEBEA7E}" type="sibTrans" cxnId="{81428F76-1A2F-4F84-BD74-DE47B7EA2395}">
      <dgm:prSet/>
      <dgm:spPr/>
      <dgm:t>
        <a:bodyPr/>
        <a:lstStyle/>
        <a:p>
          <a:endParaRPr lang="zh-TW" altLang="en-US"/>
        </a:p>
      </dgm:t>
    </dgm:pt>
    <dgm:pt modelId="{B3BD4F91-11B2-49C5-890A-C8B4FE30649A}" type="pres">
      <dgm:prSet presAssocID="{1472C51D-9942-44A5-B49F-72FA279F97E4}" presName="linearFlow" presStyleCnt="0">
        <dgm:presLayoutVars>
          <dgm:dir/>
          <dgm:resizeHandles val="exact"/>
        </dgm:presLayoutVars>
      </dgm:prSet>
      <dgm:spPr/>
    </dgm:pt>
    <dgm:pt modelId="{43A5F8CB-874B-474D-93E6-49B8AB0B2D72}" type="pres">
      <dgm:prSet presAssocID="{41B5B343-0B76-4676-B419-861C9099BC1C}" presName="composite" presStyleCnt="0"/>
      <dgm:spPr/>
    </dgm:pt>
    <dgm:pt modelId="{4C7BADA2-6CB3-4444-A5A6-CA130D781541}" type="pres">
      <dgm:prSet presAssocID="{41B5B343-0B76-4676-B419-861C9099BC1C}" presName="imgShp" presStyleLbl="fgImgPlace1" presStyleIdx="0" presStyleCnt="4"/>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3000" r="-3000"/>
          </a:stretch>
        </a:blipFill>
        <a:ln w="28575">
          <a:solidFill>
            <a:schemeClr val="accent2">
              <a:lumMod val="75000"/>
            </a:schemeClr>
          </a:solidFill>
        </a:ln>
        <a:effectLst>
          <a:outerShdw blurRad="50800" dist="38100" dir="5400000" algn="t" rotWithShape="0">
            <a:prstClr val="black">
              <a:alpha val="40000"/>
            </a:prstClr>
          </a:outerShdw>
        </a:effectLst>
      </dgm:spPr>
    </dgm:pt>
    <dgm:pt modelId="{7705F47E-0666-4271-8A57-7C505C5530BD}" type="pres">
      <dgm:prSet presAssocID="{41B5B343-0B76-4676-B419-861C9099BC1C}" presName="txShp" presStyleLbl="node1" presStyleIdx="0" presStyleCnt="4">
        <dgm:presLayoutVars>
          <dgm:bulletEnabled val="1"/>
        </dgm:presLayoutVars>
      </dgm:prSet>
      <dgm:spPr/>
      <dgm:t>
        <a:bodyPr/>
        <a:lstStyle/>
        <a:p>
          <a:endParaRPr lang="zh-TW" altLang="en-US"/>
        </a:p>
      </dgm:t>
    </dgm:pt>
    <dgm:pt modelId="{69FE6B61-DF35-44C1-8A46-4A98F3D5FFAA}" type="pres">
      <dgm:prSet presAssocID="{E7095631-1D91-4AE8-BE31-BF5DF3B66C61}" presName="spacing" presStyleCnt="0"/>
      <dgm:spPr/>
    </dgm:pt>
    <dgm:pt modelId="{659D8D32-3C80-45FF-9840-8DF3327B6207}" type="pres">
      <dgm:prSet presAssocID="{2F668827-6DE4-48C2-A220-F02444C5C624}" presName="composite" presStyleCnt="0"/>
      <dgm:spPr/>
    </dgm:pt>
    <dgm:pt modelId="{1D20A4BE-BB96-4FC3-9C92-0B5B8B3FBD12}" type="pres">
      <dgm:prSet presAssocID="{2F668827-6DE4-48C2-A220-F02444C5C624}" presName="imgShp" presStyleLbl="fgImgPlace1" presStyleIdx="1" presStyleCnt="4"/>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t="-21000" b="-21000"/>
          </a:stretch>
        </a:blipFill>
        <a:ln w="28575">
          <a:solidFill>
            <a:schemeClr val="accent2">
              <a:lumMod val="75000"/>
            </a:schemeClr>
          </a:solidFill>
        </a:ln>
        <a:effectLst>
          <a:outerShdw blurRad="50800" dist="38100" dir="2700000" algn="tl" rotWithShape="0">
            <a:prstClr val="black">
              <a:alpha val="40000"/>
            </a:prstClr>
          </a:outerShdw>
        </a:effectLst>
      </dgm:spPr>
    </dgm:pt>
    <dgm:pt modelId="{FBACB13F-792A-495E-AAAF-AB1F0E7082A1}" type="pres">
      <dgm:prSet presAssocID="{2F668827-6DE4-48C2-A220-F02444C5C624}" presName="txShp" presStyleLbl="node1" presStyleIdx="1" presStyleCnt="4">
        <dgm:presLayoutVars>
          <dgm:bulletEnabled val="1"/>
        </dgm:presLayoutVars>
      </dgm:prSet>
      <dgm:spPr/>
      <dgm:t>
        <a:bodyPr/>
        <a:lstStyle/>
        <a:p>
          <a:endParaRPr lang="zh-TW" altLang="en-US"/>
        </a:p>
      </dgm:t>
    </dgm:pt>
    <dgm:pt modelId="{72C7AB16-F4EB-404D-88D3-67C9C8C9BE93}" type="pres">
      <dgm:prSet presAssocID="{75B697A4-F236-4996-9BE1-AF6A5EC8E19C}" presName="spacing" presStyleCnt="0"/>
      <dgm:spPr/>
    </dgm:pt>
    <dgm:pt modelId="{68212762-59ED-4FC3-9E07-8D926B7D2605}" type="pres">
      <dgm:prSet presAssocID="{DFAAF67E-1EC3-4645-B88E-C1A6BFC7E636}" presName="composite" presStyleCnt="0"/>
      <dgm:spPr/>
    </dgm:pt>
    <dgm:pt modelId="{67DAC2FE-8E8A-44B1-AF22-BA746935597A}" type="pres">
      <dgm:prSet presAssocID="{DFAAF67E-1EC3-4645-B88E-C1A6BFC7E636}" presName="imgShp" presStyleLbl="fgImgPlace1" presStyleIdx="2" presStyleCnt="4"/>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t="-15000" b="-15000"/>
          </a:stretch>
        </a:blipFill>
        <a:ln w="28575">
          <a:solidFill>
            <a:schemeClr val="accent2">
              <a:lumMod val="75000"/>
            </a:schemeClr>
          </a:solidFill>
        </a:ln>
        <a:effectLst>
          <a:outerShdw blurRad="50800" dist="38100" dir="2700000" algn="tl" rotWithShape="0">
            <a:prstClr val="black">
              <a:alpha val="40000"/>
            </a:prstClr>
          </a:outerShdw>
        </a:effectLst>
      </dgm:spPr>
      <dgm:t>
        <a:bodyPr/>
        <a:lstStyle/>
        <a:p>
          <a:endParaRPr lang="zh-TW" altLang="en-US"/>
        </a:p>
      </dgm:t>
    </dgm:pt>
    <dgm:pt modelId="{CABF3BE3-D266-4A72-B0B2-6D58BD145890}" type="pres">
      <dgm:prSet presAssocID="{DFAAF67E-1EC3-4645-B88E-C1A6BFC7E636}" presName="txShp" presStyleLbl="node1" presStyleIdx="2" presStyleCnt="4">
        <dgm:presLayoutVars>
          <dgm:bulletEnabled val="1"/>
        </dgm:presLayoutVars>
      </dgm:prSet>
      <dgm:spPr/>
      <dgm:t>
        <a:bodyPr/>
        <a:lstStyle/>
        <a:p>
          <a:endParaRPr lang="zh-TW" altLang="en-US"/>
        </a:p>
      </dgm:t>
    </dgm:pt>
    <dgm:pt modelId="{0E148C75-8DF6-46BD-9A9F-5BD5B66205C9}" type="pres">
      <dgm:prSet presAssocID="{B487D969-E3F0-4CE8-9E80-253B4AB8DEC3}" presName="spacing" presStyleCnt="0"/>
      <dgm:spPr/>
    </dgm:pt>
    <dgm:pt modelId="{E2907EC8-E3D8-42E5-9695-89E2C7E40548}" type="pres">
      <dgm:prSet presAssocID="{3096D981-6275-4B08-8E39-9CCC72EC2E0A}" presName="composite" presStyleCnt="0"/>
      <dgm:spPr/>
    </dgm:pt>
    <dgm:pt modelId="{0D416BF4-7C2E-4213-B62C-95A5C3EB4708}" type="pres">
      <dgm:prSet presAssocID="{3096D981-6275-4B08-8E39-9CCC72EC2E0A}" presName="imgShp" presStyleLbl="fgImgPlace1" presStyleIdx="3" presStyleCnt="4"/>
      <dgm:spPr>
        <a:blipFill>
          <a:blip xmlns:r="http://schemas.openxmlformats.org/officeDocument/2006/relationships" r:embed="rId4" cstate="print">
            <a:extLst>
              <a:ext uri="{28A0092B-C50C-407E-A947-70E740481C1C}">
                <a14:useLocalDpi xmlns:a14="http://schemas.microsoft.com/office/drawing/2010/main" val="0"/>
              </a:ext>
            </a:extLst>
          </a:blip>
          <a:srcRect/>
          <a:stretch>
            <a:fillRect t="-21000" b="-21000"/>
          </a:stretch>
        </a:blipFill>
        <a:ln w="28575">
          <a:solidFill>
            <a:schemeClr val="accent2">
              <a:lumMod val="75000"/>
            </a:schemeClr>
          </a:solidFill>
        </a:ln>
        <a:effectLst>
          <a:outerShdw blurRad="50800" dist="38100" dir="2700000" algn="tl" rotWithShape="0">
            <a:prstClr val="black">
              <a:alpha val="40000"/>
            </a:prstClr>
          </a:outerShdw>
        </a:effectLst>
      </dgm:spPr>
    </dgm:pt>
    <dgm:pt modelId="{2047CDA1-E0DC-4ADF-8078-BF672BD61375}" type="pres">
      <dgm:prSet presAssocID="{3096D981-6275-4B08-8E39-9CCC72EC2E0A}" presName="txShp" presStyleLbl="node1" presStyleIdx="3" presStyleCnt="4">
        <dgm:presLayoutVars>
          <dgm:bulletEnabled val="1"/>
        </dgm:presLayoutVars>
      </dgm:prSet>
      <dgm:spPr/>
      <dgm:t>
        <a:bodyPr/>
        <a:lstStyle/>
        <a:p>
          <a:endParaRPr lang="zh-TW" altLang="en-US"/>
        </a:p>
      </dgm:t>
    </dgm:pt>
  </dgm:ptLst>
  <dgm:cxnLst>
    <dgm:cxn modelId="{CD6EF0DB-8EC8-425F-8A21-7B660C3C79EF}" srcId="{1472C51D-9942-44A5-B49F-72FA279F97E4}" destId="{DFAAF67E-1EC3-4645-B88E-C1A6BFC7E636}" srcOrd="2" destOrd="0" parTransId="{0A1C8B39-660F-4A92-B87C-E9B2736305DF}" sibTransId="{B487D969-E3F0-4CE8-9E80-253B4AB8DEC3}"/>
    <dgm:cxn modelId="{180516B1-A4BA-416D-A3E9-7F829CD76640}" srcId="{1472C51D-9942-44A5-B49F-72FA279F97E4}" destId="{2F668827-6DE4-48C2-A220-F02444C5C624}" srcOrd="1" destOrd="0" parTransId="{5D6AE217-069B-4ECD-90C3-051B8A5B7783}" sibTransId="{75B697A4-F236-4996-9BE1-AF6A5EC8E19C}"/>
    <dgm:cxn modelId="{81428F76-1A2F-4F84-BD74-DE47B7EA2395}" srcId="{1472C51D-9942-44A5-B49F-72FA279F97E4}" destId="{3096D981-6275-4B08-8E39-9CCC72EC2E0A}" srcOrd="3" destOrd="0" parTransId="{49B9218A-48CE-4D9E-A8D8-C488F80FD68D}" sibTransId="{4F1A9FB3-2066-400F-9B6E-F8753FEBEA7E}"/>
    <dgm:cxn modelId="{7E2DBFBF-6973-49F0-9B5A-A15112564CCF}" srcId="{1472C51D-9942-44A5-B49F-72FA279F97E4}" destId="{41B5B343-0B76-4676-B419-861C9099BC1C}" srcOrd="0" destOrd="0" parTransId="{7417C2F7-6301-4953-A05D-CBD56505B5BD}" sibTransId="{E7095631-1D91-4AE8-BE31-BF5DF3B66C61}"/>
    <dgm:cxn modelId="{EED83353-EB07-4B97-AFB6-502432656FC6}" type="presOf" srcId="{3096D981-6275-4B08-8E39-9CCC72EC2E0A}" destId="{2047CDA1-E0DC-4ADF-8078-BF672BD61375}" srcOrd="0" destOrd="0" presId="urn:microsoft.com/office/officeart/2005/8/layout/vList3"/>
    <dgm:cxn modelId="{0B7823AD-861A-458F-83F4-039887995CE9}" type="presOf" srcId="{DFAAF67E-1EC3-4645-B88E-C1A6BFC7E636}" destId="{CABF3BE3-D266-4A72-B0B2-6D58BD145890}" srcOrd="0" destOrd="0" presId="urn:microsoft.com/office/officeart/2005/8/layout/vList3"/>
    <dgm:cxn modelId="{EA993107-22FE-4F55-9E9F-33AB2D926B71}" type="presOf" srcId="{41B5B343-0B76-4676-B419-861C9099BC1C}" destId="{7705F47E-0666-4271-8A57-7C505C5530BD}" srcOrd="0" destOrd="0" presId="urn:microsoft.com/office/officeart/2005/8/layout/vList3"/>
    <dgm:cxn modelId="{0CB39739-DB23-4A32-9555-A11CCE17601B}" type="presOf" srcId="{2F668827-6DE4-48C2-A220-F02444C5C624}" destId="{FBACB13F-792A-495E-AAAF-AB1F0E7082A1}" srcOrd="0" destOrd="0" presId="urn:microsoft.com/office/officeart/2005/8/layout/vList3"/>
    <dgm:cxn modelId="{3631709C-E156-4AD9-BA0E-448C7230CF50}" type="presOf" srcId="{1472C51D-9942-44A5-B49F-72FA279F97E4}" destId="{B3BD4F91-11B2-49C5-890A-C8B4FE30649A}" srcOrd="0" destOrd="0" presId="urn:microsoft.com/office/officeart/2005/8/layout/vList3"/>
    <dgm:cxn modelId="{8F022AA6-2C8C-4855-B674-C49921BF75B9}" type="presParOf" srcId="{B3BD4F91-11B2-49C5-890A-C8B4FE30649A}" destId="{43A5F8CB-874B-474D-93E6-49B8AB0B2D72}" srcOrd="0" destOrd="0" presId="urn:microsoft.com/office/officeart/2005/8/layout/vList3"/>
    <dgm:cxn modelId="{EE23E59C-99FD-48C6-B317-7E6E9509ED29}" type="presParOf" srcId="{43A5F8CB-874B-474D-93E6-49B8AB0B2D72}" destId="{4C7BADA2-6CB3-4444-A5A6-CA130D781541}" srcOrd="0" destOrd="0" presId="urn:microsoft.com/office/officeart/2005/8/layout/vList3"/>
    <dgm:cxn modelId="{C350B777-B075-4856-B44B-9D8891424D8F}" type="presParOf" srcId="{43A5F8CB-874B-474D-93E6-49B8AB0B2D72}" destId="{7705F47E-0666-4271-8A57-7C505C5530BD}" srcOrd="1" destOrd="0" presId="urn:microsoft.com/office/officeart/2005/8/layout/vList3"/>
    <dgm:cxn modelId="{FAB8689D-5D39-4895-B365-287CA7F9F8C8}" type="presParOf" srcId="{B3BD4F91-11B2-49C5-890A-C8B4FE30649A}" destId="{69FE6B61-DF35-44C1-8A46-4A98F3D5FFAA}" srcOrd="1" destOrd="0" presId="urn:microsoft.com/office/officeart/2005/8/layout/vList3"/>
    <dgm:cxn modelId="{F109CF40-62C9-4C48-A392-1B74DBDCB3BE}" type="presParOf" srcId="{B3BD4F91-11B2-49C5-890A-C8B4FE30649A}" destId="{659D8D32-3C80-45FF-9840-8DF3327B6207}" srcOrd="2" destOrd="0" presId="urn:microsoft.com/office/officeart/2005/8/layout/vList3"/>
    <dgm:cxn modelId="{D5916C0B-F195-4309-8C3F-2241A09D2C2A}" type="presParOf" srcId="{659D8D32-3C80-45FF-9840-8DF3327B6207}" destId="{1D20A4BE-BB96-4FC3-9C92-0B5B8B3FBD12}" srcOrd="0" destOrd="0" presId="urn:microsoft.com/office/officeart/2005/8/layout/vList3"/>
    <dgm:cxn modelId="{27E60A64-B5B0-4596-9FB4-13BC9986AA53}" type="presParOf" srcId="{659D8D32-3C80-45FF-9840-8DF3327B6207}" destId="{FBACB13F-792A-495E-AAAF-AB1F0E7082A1}" srcOrd="1" destOrd="0" presId="urn:microsoft.com/office/officeart/2005/8/layout/vList3"/>
    <dgm:cxn modelId="{224E9CE3-AEF6-4B67-9637-9AEA7F47FCB3}" type="presParOf" srcId="{B3BD4F91-11B2-49C5-890A-C8B4FE30649A}" destId="{72C7AB16-F4EB-404D-88D3-67C9C8C9BE93}" srcOrd="3" destOrd="0" presId="urn:microsoft.com/office/officeart/2005/8/layout/vList3"/>
    <dgm:cxn modelId="{22904CD8-D44E-4134-86B3-52D2D3C6A4CC}" type="presParOf" srcId="{B3BD4F91-11B2-49C5-890A-C8B4FE30649A}" destId="{68212762-59ED-4FC3-9E07-8D926B7D2605}" srcOrd="4" destOrd="0" presId="urn:microsoft.com/office/officeart/2005/8/layout/vList3"/>
    <dgm:cxn modelId="{E5AA89A4-1189-49CC-A800-26B58F61E53E}" type="presParOf" srcId="{68212762-59ED-4FC3-9E07-8D926B7D2605}" destId="{67DAC2FE-8E8A-44B1-AF22-BA746935597A}" srcOrd="0" destOrd="0" presId="urn:microsoft.com/office/officeart/2005/8/layout/vList3"/>
    <dgm:cxn modelId="{E6747504-3B92-418C-BE46-78ED879CD91B}" type="presParOf" srcId="{68212762-59ED-4FC3-9E07-8D926B7D2605}" destId="{CABF3BE3-D266-4A72-B0B2-6D58BD145890}" srcOrd="1" destOrd="0" presId="urn:microsoft.com/office/officeart/2005/8/layout/vList3"/>
    <dgm:cxn modelId="{E8E48194-C80D-4515-9DB2-7D043556305B}" type="presParOf" srcId="{B3BD4F91-11B2-49C5-890A-C8B4FE30649A}" destId="{0E148C75-8DF6-46BD-9A9F-5BD5B66205C9}" srcOrd="5" destOrd="0" presId="urn:microsoft.com/office/officeart/2005/8/layout/vList3"/>
    <dgm:cxn modelId="{023FD173-A3FB-47F4-A071-7C5CD3A1D472}" type="presParOf" srcId="{B3BD4F91-11B2-49C5-890A-C8B4FE30649A}" destId="{E2907EC8-E3D8-42E5-9695-89E2C7E40548}" srcOrd="6" destOrd="0" presId="urn:microsoft.com/office/officeart/2005/8/layout/vList3"/>
    <dgm:cxn modelId="{EBDFB9CA-11F1-42D8-AAA3-5CEEDC8FE4D2}" type="presParOf" srcId="{E2907EC8-E3D8-42E5-9695-89E2C7E40548}" destId="{0D416BF4-7C2E-4213-B62C-95A5C3EB4708}" srcOrd="0" destOrd="0" presId="urn:microsoft.com/office/officeart/2005/8/layout/vList3"/>
    <dgm:cxn modelId="{92BFD1F4-8103-45EB-B03F-F3EB5D365F11}" type="presParOf" srcId="{E2907EC8-E3D8-42E5-9695-89E2C7E40548}" destId="{2047CDA1-E0DC-4ADF-8078-BF672BD61375}"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49BB2B9-2F71-4739-A81B-1DFD76EC40FD}" type="doc">
      <dgm:prSet loTypeId="urn:microsoft.com/office/officeart/2009/layout/CircleArrowProcess" loCatId="process" qsTypeId="urn:microsoft.com/office/officeart/2009/2/quickstyle/3d8" qsCatId="3D" csTypeId="urn:microsoft.com/office/officeart/2005/8/colors/accent2_4" csCatId="accent2" phldr="1"/>
      <dgm:spPr/>
      <dgm:t>
        <a:bodyPr/>
        <a:lstStyle/>
        <a:p>
          <a:endParaRPr lang="zh-TW" altLang="en-US"/>
        </a:p>
      </dgm:t>
    </dgm:pt>
    <dgm:pt modelId="{1652D2A0-A54E-4F53-9DC9-8ADD27192EFD}">
      <dgm:prSet phldrT="[文字]" custT="1"/>
      <dgm:spPr/>
      <dgm:t>
        <a:bodyPr/>
        <a:lstStyle/>
        <a:p>
          <a:r>
            <a:rPr lang="zh-TW" altLang="en-US" sz="2000" dirty="0" smtClean="0"/>
            <a:t>實習期間授課教師可以電話訪談或實地訪視方式進行輔導，並填寫</a:t>
          </a:r>
          <a:r>
            <a:rPr lang="en-US" altLang="zh-TW" sz="2000" dirty="0" smtClean="0"/>
            <a:t>『</a:t>
          </a:r>
          <a:r>
            <a:rPr lang="zh-TW" altLang="en-US" sz="2000" dirty="0" smtClean="0"/>
            <a:t>訪視記錄表</a:t>
          </a:r>
          <a:r>
            <a:rPr lang="en-US" altLang="zh-TW" sz="2000" dirty="0" smtClean="0"/>
            <a:t>』</a:t>
          </a:r>
          <a:endParaRPr lang="zh-TW" altLang="en-US" sz="2000" dirty="0"/>
        </a:p>
      </dgm:t>
    </dgm:pt>
    <dgm:pt modelId="{28FC9068-7538-465A-81CA-389CEB5F551C}" type="parTrans" cxnId="{8019C29E-1DDC-42F9-8183-3E18EF2C06BC}">
      <dgm:prSet/>
      <dgm:spPr/>
      <dgm:t>
        <a:bodyPr/>
        <a:lstStyle/>
        <a:p>
          <a:endParaRPr lang="zh-TW" altLang="en-US"/>
        </a:p>
      </dgm:t>
    </dgm:pt>
    <dgm:pt modelId="{D60FE790-F0A0-4672-836A-6FDCE10E5C79}" type="sibTrans" cxnId="{8019C29E-1DDC-42F9-8183-3E18EF2C06BC}">
      <dgm:prSet/>
      <dgm:spPr/>
      <dgm:t>
        <a:bodyPr/>
        <a:lstStyle/>
        <a:p>
          <a:endParaRPr lang="zh-TW" altLang="en-US"/>
        </a:p>
      </dgm:t>
    </dgm:pt>
    <dgm:pt modelId="{6A3F2F29-1643-49A9-BE8E-1FEB69EED500}">
      <dgm:prSet phldrT="[文字]" custT="1"/>
      <dgm:spPr/>
      <dgm:t>
        <a:bodyPr/>
        <a:lstStyle/>
        <a:p>
          <a:r>
            <a:rPr lang="zh-TW" altLang="en-US" sz="1800" dirty="0" smtClean="0"/>
            <a:t>學生實習結束後，於第三學年第一學期由授課教師召開「實習檢討座談會」，檢討學生實習相關事宜。</a:t>
          </a:r>
          <a:endParaRPr lang="zh-TW" altLang="en-US" sz="1800" dirty="0"/>
        </a:p>
      </dgm:t>
    </dgm:pt>
    <dgm:pt modelId="{6CAC4C81-49CA-4D32-81DD-4C753A89FBC7}" type="parTrans" cxnId="{257A9D75-024D-45ED-8914-9704A9E04AE0}">
      <dgm:prSet/>
      <dgm:spPr/>
      <dgm:t>
        <a:bodyPr/>
        <a:lstStyle/>
        <a:p>
          <a:endParaRPr lang="zh-TW" altLang="en-US"/>
        </a:p>
      </dgm:t>
    </dgm:pt>
    <dgm:pt modelId="{10ADDE9D-C9B8-45AB-B940-E2CD8F431F9B}" type="sibTrans" cxnId="{257A9D75-024D-45ED-8914-9704A9E04AE0}">
      <dgm:prSet/>
      <dgm:spPr/>
      <dgm:t>
        <a:bodyPr/>
        <a:lstStyle/>
        <a:p>
          <a:endParaRPr lang="zh-TW" altLang="en-US"/>
        </a:p>
      </dgm:t>
    </dgm:pt>
    <dgm:pt modelId="{9BAB4E09-F9B7-494F-B346-60F22B102B34}">
      <dgm:prSet phldrT="[文字]" custT="1"/>
      <dgm:spPr/>
      <dgm:t>
        <a:bodyPr/>
        <a:lstStyle/>
        <a:p>
          <a:r>
            <a:rPr lang="zh-TW" altLang="en-US" sz="1800" dirty="0" smtClean="0"/>
            <a:t>本系所有專任教師皆有義務擔任本課程之授課教師，並協助實習機構分發或自行申請等相關事宜。本課程以班級導師擔任為原則，必要時經系務會議討論後得以異動授課教師人選。</a:t>
          </a:r>
          <a:endParaRPr lang="zh-TW" altLang="en-US" sz="1800" dirty="0"/>
        </a:p>
      </dgm:t>
    </dgm:pt>
    <dgm:pt modelId="{997F7981-312B-42BC-A239-748F3EC28EBE}" type="sibTrans" cxnId="{ADB63F0D-A13F-4FEC-8479-D79F68584B6D}">
      <dgm:prSet/>
      <dgm:spPr/>
      <dgm:t>
        <a:bodyPr/>
        <a:lstStyle/>
        <a:p>
          <a:endParaRPr lang="zh-TW" altLang="en-US"/>
        </a:p>
      </dgm:t>
    </dgm:pt>
    <dgm:pt modelId="{EE1D6791-45AA-45DE-9C15-5AE49B808855}" type="parTrans" cxnId="{ADB63F0D-A13F-4FEC-8479-D79F68584B6D}">
      <dgm:prSet/>
      <dgm:spPr/>
      <dgm:t>
        <a:bodyPr/>
        <a:lstStyle/>
        <a:p>
          <a:endParaRPr lang="zh-TW" altLang="en-US"/>
        </a:p>
      </dgm:t>
    </dgm:pt>
    <dgm:pt modelId="{4224CE51-B676-47D0-940A-E968832965B9}" type="pres">
      <dgm:prSet presAssocID="{A49BB2B9-2F71-4739-A81B-1DFD76EC40FD}" presName="Name0" presStyleCnt="0">
        <dgm:presLayoutVars>
          <dgm:chMax val="7"/>
          <dgm:chPref val="7"/>
          <dgm:dir/>
          <dgm:animLvl val="lvl"/>
        </dgm:presLayoutVars>
      </dgm:prSet>
      <dgm:spPr/>
      <dgm:t>
        <a:bodyPr/>
        <a:lstStyle/>
        <a:p>
          <a:endParaRPr lang="zh-TW" altLang="en-US"/>
        </a:p>
      </dgm:t>
    </dgm:pt>
    <dgm:pt modelId="{E41D0876-A1A6-4678-B047-6888AA5CC1EE}" type="pres">
      <dgm:prSet presAssocID="{9BAB4E09-F9B7-494F-B346-60F22B102B34}" presName="Accent1" presStyleCnt="0"/>
      <dgm:spPr/>
    </dgm:pt>
    <dgm:pt modelId="{F7CBAE76-51B2-40C3-88EE-87FF6795B8E4}" type="pres">
      <dgm:prSet presAssocID="{9BAB4E09-F9B7-494F-B346-60F22B102B34}" presName="Accent" presStyleLbl="node1" presStyleIdx="0" presStyleCnt="3" custAng="2824140" custScaleX="110490" custScaleY="117567" custLinFactX="47288" custLinFactNeighborX="100000" custLinFactNeighborY="-18277"/>
      <dgm:spPr/>
    </dgm:pt>
    <dgm:pt modelId="{4E178734-9D1C-414C-A8F0-541C49B5ABE8}" type="pres">
      <dgm:prSet presAssocID="{9BAB4E09-F9B7-494F-B346-60F22B102B34}" presName="Parent1" presStyleLbl="revTx" presStyleIdx="0" presStyleCnt="3" custScaleX="413817" custScaleY="142139" custLinFactNeighborX="-21" custLinFactNeighborY="-28227">
        <dgm:presLayoutVars>
          <dgm:chMax val="1"/>
          <dgm:chPref val="1"/>
          <dgm:bulletEnabled val="1"/>
        </dgm:presLayoutVars>
      </dgm:prSet>
      <dgm:spPr/>
      <dgm:t>
        <a:bodyPr/>
        <a:lstStyle/>
        <a:p>
          <a:endParaRPr lang="zh-TW" altLang="en-US"/>
        </a:p>
      </dgm:t>
    </dgm:pt>
    <dgm:pt modelId="{6D3C38F7-18A5-431F-9767-C5C9CA1D3D2D}" type="pres">
      <dgm:prSet presAssocID="{1652D2A0-A54E-4F53-9DC9-8ADD27192EFD}" presName="Accent2" presStyleCnt="0"/>
      <dgm:spPr/>
    </dgm:pt>
    <dgm:pt modelId="{A8658E5F-0F60-45AA-8B25-31F5BDD606B2}" type="pres">
      <dgm:prSet presAssocID="{1652D2A0-A54E-4F53-9DC9-8ADD27192EFD}" presName="Accent" presStyleLbl="node1" presStyleIdx="1" presStyleCnt="3" custAng="19514527" custScaleX="128311" custScaleY="105009" custLinFactX="-6324" custLinFactNeighborX="-100000" custLinFactNeighborY="-9501"/>
      <dgm:spPr/>
    </dgm:pt>
    <dgm:pt modelId="{5898177E-27E9-455A-9EEC-BC175B4AAEE6}" type="pres">
      <dgm:prSet presAssocID="{1652D2A0-A54E-4F53-9DC9-8ADD27192EFD}" presName="Parent2" presStyleLbl="revTx" presStyleIdx="1" presStyleCnt="3" custScaleX="469648">
        <dgm:presLayoutVars>
          <dgm:chMax val="1"/>
          <dgm:chPref val="1"/>
          <dgm:bulletEnabled val="1"/>
        </dgm:presLayoutVars>
      </dgm:prSet>
      <dgm:spPr/>
      <dgm:t>
        <a:bodyPr/>
        <a:lstStyle/>
        <a:p>
          <a:endParaRPr lang="zh-TW" altLang="en-US"/>
        </a:p>
      </dgm:t>
    </dgm:pt>
    <dgm:pt modelId="{35BB61A5-9BBE-42A9-A825-AFA01F1B3BDE}" type="pres">
      <dgm:prSet presAssocID="{6A3F2F29-1643-49A9-BE8E-1FEB69EED500}" presName="Accent3" presStyleCnt="0"/>
      <dgm:spPr/>
    </dgm:pt>
    <dgm:pt modelId="{C5C57D7C-A3FE-45C8-8A7F-E856F25E6C8A}" type="pres">
      <dgm:prSet presAssocID="{6A3F2F29-1643-49A9-BE8E-1FEB69EED500}" presName="Accent" presStyleLbl="node1" presStyleIdx="2" presStyleCnt="3" custAng="0" custScaleX="129507" custScaleY="127414" custLinFactX="61701" custLinFactNeighborX="100000" custLinFactNeighborY="14083"/>
      <dgm:spPr/>
    </dgm:pt>
    <dgm:pt modelId="{4B81AE7B-1AC0-4771-AA58-95B7442790C3}" type="pres">
      <dgm:prSet presAssocID="{6A3F2F29-1643-49A9-BE8E-1FEB69EED500}" presName="Parent3" presStyleLbl="revTx" presStyleIdx="2" presStyleCnt="3" custScaleX="482203" custScaleY="235305" custLinFactNeighborX="-6907" custLinFactNeighborY="-14985">
        <dgm:presLayoutVars>
          <dgm:chMax val="1"/>
          <dgm:chPref val="1"/>
          <dgm:bulletEnabled val="1"/>
        </dgm:presLayoutVars>
      </dgm:prSet>
      <dgm:spPr/>
      <dgm:t>
        <a:bodyPr/>
        <a:lstStyle/>
        <a:p>
          <a:endParaRPr lang="zh-TW" altLang="en-US"/>
        </a:p>
      </dgm:t>
    </dgm:pt>
  </dgm:ptLst>
  <dgm:cxnLst>
    <dgm:cxn modelId="{218AF634-B9FB-4A96-A279-8447F69F71B8}" type="presOf" srcId="{9BAB4E09-F9B7-494F-B346-60F22B102B34}" destId="{4E178734-9D1C-414C-A8F0-541C49B5ABE8}" srcOrd="0" destOrd="0" presId="urn:microsoft.com/office/officeart/2009/layout/CircleArrowProcess"/>
    <dgm:cxn modelId="{26773248-4861-40D7-BDD3-C4DDE9A8EC92}" type="presOf" srcId="{6A3F2F29-1643-49A9-BE8E-1FEB69EED500}" destId="{4B81AE7B-1AC0-4771-AA58-95B7442790C3}" srcOrd="0" destOrd="0" presId="urn:microsoft.com/office/officeart/2009/layout/CircleArrowProcess"/>
    <dgm:cxn modelId="{257A9D75-024D-45ED-8914-9704A9E04AE0}" srcId="{A49BB2B9-2F71-4739-A81B-1DFD76EC40FD}" destId="{6A3F2F29-1643-49A9-BE8E-1FEB69EED500}" srcOrd="2" destOrd="0" parTransId="{6CAC4C81-49CA-4D32-81DD-4C753A89FBC7}" sibTransId="{10ADDE9D-C9B8-45AB-B940-E2CD8F431F9B}"/>
    <dgm:cxn modelId="{ADB63F0D-A13F-4FEC-8479-D79F68584B6D}" srcId="{A49BB2B9-2F71-4739-A81B-1DFD76EC40FD}" destId="{9BAB4E09-F9B7-494F-B346-60F22B102B34}" srcOrd="0" destOrd="0" parTransId="{EE1D6791-45AA-45DE-9C15-5AE49B808855}" sibTransId="{997F7981-312B-42BC-A239-748F3EC28EBE}"/>
    <dgm:cxn modelId="{8019C29E-1DDC-42F9-8183-3E18EF2C06BC}" srcId="{A49BB2B9-2F71-4739-A81B-1DFD76EC40FD}" destId="{1652D2A0-A54E-4F53-9DC9-8ADD27192EFD}" srcOrd="1" destOrd="0" parTransId="{28FC9068-7538-465A-81CA-389CEB5F551C}" sibTransId="{D60FE790-F0A0-4672-836A-6FDCE10E5C79}"/>
    <dgm:cxn modelId="{88E365C5-C4CA-4027-88F5-CA91BA5BA669}" type="presOf" srcId="{A49BB2B9-2F71-4739-A81B-1DFD76EC40FD}" destId="{4224CE51-B676-47D0-940A-E968832965B9}" srcOrd="0" destOrd="0" presId="urn:microsoft.com/office/officeart/2009/layout/CircleArrowProcess"/>
    <dgm:cxn modelId="{68383914-58D4-4D3C-9283-F38ED6000B19}" type="presOf" srcId="{1652D2A0-A54E-4F53-9DC9-8ADD27192EFD}" destId="{5898177E-27E9-455A-9EEC-BC175B4AAEE6}" srcOrd="0" destOrd="0" presId="urn:microsoft.com/office/officeart/2009/layout/CircleArrowProcess"/>
    <dgm:cxn modelId="{E9117DFF-A612-4B5D-9866-1954600FE2CE}" type="presParOf" srcId="{4224CE51-B676-47D0-940A-E968832965B9}" destId="{E41D0876-A1A6-4678-B047-6888AA5CC1EE}" srcOrd="0" destOrd="0" presId="urn:microsoft.com/office/officeart/2009/layout/CircleArrowProcess"/>
    <dgm:cxn modelId="{D314688D-D278-4520-831F-ABC806EC9D4C}" type="presParOf" srcId="{E41D0876-A1A6-4678-B047-6888AA5CC1EE}" destId="{F7CBAE76-51B2-40C3-88EE-87FF6795B8E4}" srcOrd="0" destOrd="0" presId="urn:microsoft.com/office/officeart/2009/layout/CircleArrowProcess"/>
    <dgm:cxn modelId="{E2109142-A878-40E0-8ED9-854B83262562}" type="presParOf" srcId="{4224CE51-B676-47D0-940A-E968832965B9}" destId="{4E178734-9D1C-414C-A8F0-541C49B5ABE8}" srcOrd="1" destOrd="0" presId="urn:microsoft.com/office/officeart/2009/layout/CircleArrowProcess"/>
    <dgm:cxn modelId="{5592979A-AAB8-4292-BF51-E8738F7EC220}" type="presParOf" srcId="{4224CE51-B676-47D0-940A-E968832965B9}" destId="{6D3C38F7-18A5-431F-9767-C5C9CA1D3D2D}" srcOrd="2" destOrd="0" presId="urn:microsoft.com/office/officeart/2009/layout/CircleArrowProcess"/>
    <dgm:cxn modelId="{AB8EC762-927A-4865-8E96-870C422850DD}" type="presParOf" srcId="{6D3C38F7-18A5-431F-9767-C5C9CA1D3D2D}" destId="{A8658E5F-0F60-45AA-8B25-31F5BDD606B2}" srcOrd="0" destOrd="0" presId="urn:microsoft.com/office/officeart/2009/layout/CircleArrowProcess"/>
    <dgm:cxn modelId="{A55529EC-EDA7-4227-BDD5-20E68F792412}" type="presParOf" srcId="{4224CE51-B676-47D0-940A-E968832965B9}" destId="{5898177E-27E9-455A-9EEC-BC175B4AAEE6}" srcOrd="3" destOrd="0" presId="urn:microsoft.com/office/officeart/2009/layout/CircleArrowProcess"/>
    <dgm:cxn modelId="{5EDD0269-5449-48F9-ADBE-8B498D390AF8}" type="presParOf" srcId="{4224CE51-B676-47D0-940A-E968832965B9}" destId="{35BB61A5-9BBE-42A9-A825-AFA01F1B3BDE}" srcOrd="4" destOrd="0" presId="urn:microsoft.com/office/officeart/2009/layout/CircleArrowProcess"/>
    <dgm:cxn modelId="{76463D3F-5928-4497-A2B7-E8C3D268D180}" type="presParOf" srcId="{35BB61A5-9BBE-42A9-A825-AFA01F1B3BDE}" destId="{C5C57D7C-A3FE-45C8-8A7F-E856F25E6C8A}" srcOrd="0" destOrd="0" presId="urn:microsoft.com/office/officeart/2009/layout/CircleArrowProcess"/>
    <dgm:cxn modelId="{D35BF85C-720D-49F1-939D-546A01F70619}" type="presParOf" srcId="{4224CE51-B676-47D0-940A-E968832965B9}" destId="{4B81AE7B-1AC0-4771-AA58-95B7442790C3}" srcOrd="5" destOrd="0" presId="urn:microsoft.com/office/officeart/2009/layout/CircleArrow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705F47E-0666-4271-8A57-7C505C5530BD}">
      <dsp:nvSpPr>
        <dsp:cNvPr id="0" name=""/>
        <dsp:cNvSpPr/>
      </dsp:nvSpPr>
      <dsp:spPr>
        <a:xfrm rot="10800000">
          <a:off x="1437355" y="587"/>
          <a:ext cx="4769209" cy="944355"/>
        </a:xfrm>
        <a:prstGeom prst="homePlate">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p3d extrusionH="190500" prstMaterial="matte">
          <a:bevelT w="120650" h="38100" prst="relaxedInset"/>
          <a:bevelB w="120650" h="571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416434" tIns="95250" rIns="177800" bIns="95250" numCol="1" spcCol="1270" anchor="ctr" anchorCtr="0">
          <a:noAutofit/>
        </a:bodyPr>
        <a:lstStyle/>
        <a:p>
          <a:pPr lvl="0" algn="ctr" defTabSz="1111250">
            <a:lnSpc>
              <a:spcPct val="90000"/>
            </a:lnSpc>
            <a:spcBef>
              <a:spcPct val="0"/>
            </a:spcBef>
            <a:spcAft>
              <a:spcPct val="35000"/>
            </a:spcAft>
          </a:pPr>
          <a:r>
            <a:rPr lang="zh-TW" altLang="en-US" sz="2500" kern="1200" dirty="0" smtClean="0"/>
            <a:t>寄發實習學生履歷至飯店，敲定面試時間前往面試</a:t>
          </a:r>
          <a:endParaRPr lang="zh-TW" altLang="en-US" sz="2500" kern="1200" dirty="0"/>
        </a:p>
      </dsp:txBody>
      <dsp:txXfrm rot="10800000">
        <a:off x="1673444" y="587"/>
        <a:ext cx="4533120" cy="944355"/>
      </dsp:txXfrm>
    </dsp:sp>
    <dsp:sp modelId="{4C7BADA2-6CB3-4444-A5A6-CA130D781541}">
      <dsp:nvSpPr>
        <dsp:cNvPr id="0" name=""/>
        <dsp:cNvSpPr/>
      </dsp:nvSpPr>
      <dsp:spPr>
        <a:xfrm>
          <a:off x="965178" y="587"/>
          <a:ext cx="944355" cy="944355"/>
        </a:xfrm>
        <a:prstGeom prst="ellipse">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3000" r="-3000"/>
          </a:stretch>
        </a:blipFill>
        <a:ln w="28575">
          <a:solidFill>
            <a:schemeClr val="accent2">
              <a:lumMod val="75000"/>
            </a:schemeClr>
          </a:solidFill>
        </a:ln>
        <a:effectLst>
          <a:outerShdw blurRad="50800" dist="38100" dir="5400000" algn="t" rotWithShape="0">
            <a:prstClr val="black">
              <a:alpha val="40000"/>
            </a:prstClr>
          </a:outerShdw>
        </a:effectLst>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FBACB13F-792A-495E-AAAF-AB1F0E7082A1}">
      <dsp:nvSpPr>
        <dsp:cNvPr id="0" name=""/>
        <dsp:cNvSpPr/>
      </dsp:nvSpPr>
      <dsp:spPr>
        <a:xfrm rot="10800000">
          <a:off x="1437355" y="1226840"/>
          <a:ext cx="4769209" cy="944355"/>
        </a:xfrm>
        <a:prstGeom prst="homePlate">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p3d extrusionH="190500" prstMaterial="matte">
          <a:bevelT w="120650" h="38100" prst="relaxedInset"/>
          <a:bevelB w="120650" h="571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416434" tIns="95250" rIns="177800" bIns="95250" numCol="1" spcCol="1270" anchor="ctr" anchorCtr="0">
          <a:noAutofit/>
        </a:bodyPr>
        <a:lstStyle/>
        <a:p>
          <a:pPr lvl="0" algn="ctr" defTabSz="1111250">
            <a:lnSpc>
              <a:spcPct val="90000"/>
            </a:lnSpc>
            <a:spcBef>
              <a:spcPct val="0"/>
            </a:spcBef>
            <a:spcAft>
              <a:spcPct val="35000"/>
            </a:spcAft>
          </a:pPr>
          <a:r>
            <a:rPr lang="zh-TW" altLang="en-US" sz="2500" kern="1200" dirty="0" smtClean="0"/>
            <a:t>面試錄取通知</a:t>
          </a:r>
          <a:endParaRPr lang="zh-TW" altLang="en-US" sz="2500" kern="1200" dirty="0"/>
        </a:p>
      </dsp:txBody>
      <dsp:txXfrm rot="10800000">
        <a:off x="1673444" y="1226840"/>
        <a:ext cx="4533120" cy="944355"/>
      </dsp:txXfrm>
    </dsp:sp>
    <dsp:sp modelId="{1D20A4BE-BB96-4FC3-9C92-0B5B8B3FBD12}">
      <dsp:nvSpPr>
        <dsp:cNvPr id="0" name=""/>
        <dsp:cNvSpPr/>
      </dsp:nvSpPr>
      <dsp:spPr>
        <a:xfrm>
          <a:off x="965178" y="1226840"/>
          <a:ext cx="944355" cy="944355"/>
        </a:xfrm>
        <a:prstGeom prst="ellipse">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t="-21000" b="-21000"/>
          </a:stretch>
        </a:blipFill>
        <a:ln w="28575">
          <a:solidFill>
            <a:schemeClr val="accent2">
              <a:lumMod val="75000"/>
            </a:schemeClr>
          </a:solidFill>
        </a:ln>
        <a:effectLst>
          <a:outerShdw blurRad="50800" dist="38100" dir="2700000" algn="tl" rotWithShape="0">
            <a:prstClr val="black">
              <a:alpha val="40000"/>
            </a:prstClr>
          </a:outerShdw>
        </a:effectLst>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CABF3BE3-D266-4A72-B0B2-6D58BD145890}">
      <dsp:nvSpPr>
        <dsp:cNvPr id="0" name=""/>
        <dsp:cNvSpPr/>
      </dsp:nvSpPr>
      <dsp:spPr>
        <a:xfrm rot="10800000">
          <a:off x="1437355" y="2453092"/>
          <a:ext cx="4769209" cy="944355"/>
        </a:xfrm>
        <a:prstGeom prst="homePlate">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p3d extrusionH="190500" prstMaterial="matte">
          <a:bevelT w="120650" h="38100" prst="relaxedInset"/>
          <a:bevelB w="120650" h="571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416434" tIns="95250" rIns="177800" bIns="95250" numCol="1" spcCol="1270" anchor="ctr" anchorCtr="0">
          <a:noAutofit/>
        </a:bodyPr>
        <a:lstStyle/>
        <a:p>
          <a:pPr lvl="0" algn="ctr" defTabSz="1111250">
            <a:lnSpc>
              <a:spcPct val="90000"/>
            </a:lnSpc>
            <a:spcBef>
              <a:spcPct val="0"/>
            </a:spcBef>
            <a:spcAft>
              <a:spcPct val="35000"/>
            </a:spcAft>
          </a:pPr>
          <a:r>
            <a:rPr lang="zh-TW" altLang="en-US" sz="2500" kern="1200" dirty="0" smtClean="0"/>
            <a:t>建構實習學生名單</a:t>
          </a:r>
          <a:endParaRPr lang="zh-TW" altLang="en-US" sz="2500" kern="1200" dirty="0"/>
        </a:p>
      </dsp:txBody>
      <dsp:txXfrm rot="10800000">
        <a:off x="1673444" y="2453092"/>
        <a:ext cx="4533120" cy="944355"/>
      </dsp:txXfrm>
    </dsp:sp>
    <dsp:sp modelId="{67DAC2FE-8E8A-44B1-AF22-BA746935597A}">
      <dsp:nvSpPr>
        <dsp:cNvPr id="0" name=""/>
        <dsp:cNvSpPr/>
      </dsp:nvSpPr>
      <dsp:spPr>
        <a:xfrm>
          <a:off x="965178" y="2453092"/>
          <a:ext cx="944355" cy="944355"/>
        </a:xfrm>
        <a:prstGeom prst="ellipse">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t="-15000" b="-15000"/>
          </a:stretch>
        </a:blipFill>
        <a:ln w="28575">
          <a:solidFill>
            <a:schemeClr val="accent2">
              <a:lumMod val="75000"/>
            </a:schemeClr>
          </a:solidFill>
        </a:ln>
        <a:effectLst>
          <a:outerShdw blurRad="50800" dist="38100" dir="2700000" algn="tl" rotWithShape="0">
            <a:prstClr val="black">
              <a:alpha val="40000"/>
            </a:prstClr>
          </a:outerShdw>
        </a:effectLst>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2047CDA1-E0DC-4ADF-8078-BF672BD61375}">
      <dsp:nvSpPr>
        <dsp:cNvPr id="0" name=""/>
        <dsp:cNvSpPr/>
      </dsp:nvSpPr>
      <dsp:spPr>
        <a:xfrm rot="10800000">
          <a:off x="1437355" y="3679345"/>
          <a:ext cx="4769209" cy="944355"/>
        </a:xfrm>
        <a:prstGeom prst="homePlate">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p3d extrusionH="190500" prstMaterial="matte">
          <a:bevelT w="120650" h="38100" prst="relaxedInset"/>
          <a:bevelB w="120650" h="571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416434" tIns="95250" rIns="177800" bIns="95250" numCol="1" spcCol="1270" anchor="ctr" anchorCtr="0">
          <a:noAutofit/>
        </a:bodyPr>
        <a:lstStyle/>
        <a:p>
          <a:pPr lvl="0" algn="ctr" defTabSz="1111250">
            <a:lnSpc>
              <a:spcPct val="90000"/>
            </a:lnSpc>
            <a:spcBef>
              <a:spcPct val="0"/>
            </a:spcBef>
            <a:spcAft>
              <a:spcPct val="35000"/>
            </a:spcAft>
          </a:pPr>
          <a:r>
            <a:rPr lang="zh-TW" altLang="en-US" sz="2500" kern="1200" dirty="0" smtClean="0"/>
            <a:t>與飯店簽立實習合約</a:t>
          </a:r>
          <a:endParaRPr lang="zh-TW" altLang="en-US" sz="2500" kern="1200" dirty="0"/>
        </a:p>
      </dsp:txBody>
      <dsp:txXfrm rot="10800000">
        <a:off x="1673444" y="3679345"/>
        <a:ext cx="4533120" cy="944355"/>
      </dsp:txXfrm>
    </dsp:sp>
    <dsp:sp modelId="{0D416BF4-7C2E-4213-B62C-95A5C3EB4708}">
      <dsp:nvSpPr>
        <dsp:cNvPr id="0" name=""/>
        <dsp:cNvSpPr/>
      </dsp:nvSpPr>
      <dsp:spPr>
        <a:xfrm>
          <a:off x="965178" y="3679345"/>
          <a:ext cx="944355" cy="944355"/>
        </a:xfrm>
        <a:prstGeom prst="ellipse">
          <a:avLst/>
        </a:prstGeom>
        <a:blipFill>
          <a:blip xmlns:r="http://schemas.openxmlformats.org/officeDocument/2006/relationships" r:embed="rId4" cstate="print">
            <a:extLst>
              <a:ext uri="{28A0092B-C50C-407E-A947-70E740481C1C}">
                <a14:useLocalDpi xmlns:a14="http://schemas.microsoft.com/office/drawing/2010/main" val="0"/>
              </a:ext>
            </a:extLst>
          </a:blip>
          <a:srcRect/>
          <a:stretch>
            <a:fillRect t="-21000" b="-21000"/>
          </a:stretch>
        </a:blipFill>
        <a:ln w="28575">
          <a:solidFill>
            <a:schemeClr val="accent2">
              <a:lumMod val="75000"/>
            </a:schemeClr>
          </a:solidFill>
        </a:ln>
        <a:effectLst>
          <a:outerShdw blurRad="50800" dist="38100" dir="2700000" algn="tl" rotWithShape="0">
            <a:prstClr val="black">
              <a:alpha val="40000"/>
            </a:prstClr>
          </a:outerShdw>
        </a:effectLst>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7CBAE76-51B2-40C3-88EE-87FF6795B8E4}">
      <dsp:nvSpPr>
        <dsp:cNvPr id="0" name=""/>
        <dsp:cNvSpPr/>
      </dsp:nvSpPr>
      <dsp:spPr>
        <a:xfrm rot="2824140">
          <a:off x="5649028" y="-653378"/>
          <a:ext cx="2527479" cy="2689776"/>
        </a:xfrm>
        <a:prstGeom prst="circularArrow">
          <a:avLst>
            <a:gd name="adj1" fmla="val 10980"/>
            <a:gd name="adj2" fmla="val 1142322"/>
            <a:gd name="adj3" fmla="val 4500000"/>
            <a:gd name="adj4" fmla="val 10800000"/>
            <a:gd name="adj5" fmla="val 12500"/>
          </a:avLst>
        </a:prstGeom>
        <a:solidFill>
          <a:schemeClr val="accent2">
            <a:shade val="50000"/>
            <a:hueOff val="0"/>
            <a:satOff val="0"/>
            <a:lumOff val="0"/>
            <a:alphaOff val="0"/>
          </a:schemeClr>
        </a:solidFill>
        <a:ln>
          <a:noFill/>
        </a:ln>
        <a:effectLst>
          <a:outerShdw blurRad="40000" dist="23000" dir="5400000" rotWithShape="0">
            <a:srgbClr val="000000">
              <a:alpha val="35000"/>
            </a:srgbClr>
          </a:outerShdw>
        </a:effectLst>
        <a:sp3d extrusionH="190500" prstMaterial="matte">
          <a:bevelT w="120650" h="38100" prst="relaxedInset"/>
          <a:bevelB w="120650" h="571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4E178734-9D1C-414C-A8F0-541C49B5ABE8}">
      <dsp:nvSpPr>
        <dsp:cNvPr id="0" name=""/>
        <dsp:cNvSpPr/>
      </dsp:nvSpPr>
      <dsp:spPr>
        <a:xfrm>
          <a:off x="1101025" y="478482"/>
          <a:ext cx="5260152" cy="9031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zh-TW" altLang="en-US" sz="1800" kern="1200" dirty="0" smtClean="0"/>
            <a:t>本系所有專任教師皆有義務擔任本課程之授課教師，並協助實習機構分發或自行申請等相關事宜。本課程以班級導師擔任為原則，必要時經系務會議討論後得以異動授課教師人選。</a:t>
          </a:r>
          <a:endParaRPr lang="zh-TW" altLang="en-US" sz="1800" kern="1200" dirty="0"/>
        </a:p>
      </dsp:txBody>
      <dsp:txXfrm>
        <a:off x="1101025" y="478482"/>
        <a:ext cx="5260152" cy="903169"/>
      </dsp:txXfrm>
    </dsp:sp>
    <dsp:sp modelId="{A8658E5F-0F60-45AA-8B25-31F5BDD606B2}">
      <dsp:nvSpPr>
        <dsp:cNvPr id="0" name=""/>
        <dsp:cNvSpPr/>
      </dsp:nvSpPr>
      <dsp:spPr>
        <a:xfrm rot="19514527">
          <a:off x="-801154" y="1005608"/>
          <a:ext cx="2935138" cy="2402466"/>
        </a:xfrm>
        <a:prstGeom prst="leftCircularArrow">
          <a:avLst>
            <a:gd name="adj1" fmla="val 10980"/>
            <a:gd name="adj2" fmla="val 1142322"/>
            <a:gd name="adj3" fmla="val 6300000"/>
            <a:gd name="adj4" fmla="val 18900000"/>
            <a:gd name="adj5" fmla="val 12500"/>
          </a:avLst>
        </a:prstGeom>
        <a:solidFill>
          <a:schemeClr val="accent2">
            <a:shade val="50000"/>
            <a:hueOff val="0"/>
            <a:satOff val="-10943"/>
            <a:lumOff val="32405"/>
            <a:alphaOff val="0"/>
          </a:schemeClr>
        </a:solidFill>
        <a:ln>
          <a:noFill/>
        </a:ln>
        <a:effectLst>
          <a:outerShdw blurRad="40000" dist="23000" dir="5400000" rotWithShape="0">
            <a:srgbClr val="000000">
              <a:alpha val="35000"/>
            </a:srgbClr>
          </a:outerShdw>
        </a:effectLst>
        <a:sp3d extrusionH="190500" prstMaterial="matte">
          <a:bevelT w="120650" h="38100" prst="relaxedInset"/>
          <a:bevelB w="120650" h="571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5898177E-27E9-455A-9EEC-BC175B4AAEE6}">
      <dsp:nvSpPr>
        <dsp:cNvPr id="0" name=""/>
        <dsp:cNvSpPr/>
      </dsp:nvSpPr>
      <dsp:spPr>
        <a:xfrm>
          <a:off x="113677" y="2113871"/>
          <a:ext cx="5969837" cy="6354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zh-TW" altLang="en-US" sz="2000" kern="1200" dirty="0" smtClean="0"/>
            <a:t>實習期間授課教師可以電話訪談或實地訪視方式進行輔導，並填寫</a:t>
          </a:r>
          <a:r>
            <a:rPr lang="en-US" altLang="zh-TW" sz="2000" kern="1200" dirty="0" smtClean="0"/>
            <a:t>『</a:t>
          </a:r>
          <a:r>
            <a:rPr lang="zh-TW" altLang="en-US" sz="2000" kern="1200" dirty="0" smtClean="0"/>
            <a:t>訪視記錄表</a:t>
          </a:r>
          <a:r>
            <a:rPr lang="en-US" altLang="zh-TW" sz="2000" kern="1200" dirty="0" smtClean="0"/>
            <a:t>』</a:t>
          </a:r>
          <a:endParaRPr lang="zh-TW" altLang="en-US" sz="2000" kern="1200" dirty="0"/>
        </a:p>
      </dsp:txBody>
      <dsp:txXfrm>
        <a:off x="113677" y="2113871"/>
        <a:ext cx="5969837" cy="635412"/>
      </dsp:txXfrm>
    </dsp:sp>
    <dsp:sp modelId="{C5C57D7C-A3FE-45C8-8A7F-E856F25E6C8A}">
      <dsp:nvSpPr>
        <dsp:cNvPr id="0" name=""/>
        <dsp:cNvSpPr/>
      </dsp:nvSpPr>
      <dsp:spPr>
        <a:xfrm>
          <a:off x="5640146" y="2759529"/>
          <a:ext cx="2545243" cy="2505113"/>
        </a:xfrm>
        <a:prstGeom prst="blockArc">
          <a:avLst>
            <a:gd name="adj1" fmla="val 13500000"/>
            <a:gd name="adj2" fmla="val 10800000"/>
            <a:gd name="adj3" fmla="val 12740"/>
          </a:avLst>
        </a:prstGeom>
        <a:solidFill>
          <a:schemeClr val="accent2">
            <a:shade val="50000"/>
            <a:hueOff val="0"/>
            <a:satOff val="-10943"/>
            <a:lumOff val="32405"/>
            <a:alphaOff val="0"/>
          </a:schemeClr>
        </a:solidFill>
        <a:ln>
          <a:noFill/>
        </a:ln>
        <a:effectLst>
          <a:outerShdw blurRad="40000" dist="23000" dir="5400000" rotWithShape="0">
            <a:srgbClr val="000000">
              <a:alpha val="35000"/>
            </a:srgbClr>
          </a:outerShdw>
        </a:effectLst>
        <a:sp3d extrusionH="190500" prstMaterial="matte">
          <a:bevelT w="120650" h="38100" prst="relaxedInset"/>
          <a:bevelB w="120650" h="571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4B81AE7B-1AC0-4771-AA58-95B7442790C3}">
      <dsp:nvSpPr>
        <dsp:cNvPr id="0" name=""/>
        <dsp:cNvSpPr/>
      </dsp:nvSpPr>
      <dsp:spPr>
        <a:xfrm>
          <a:off x="581865" y="2912836"/>
          <a:ext cx="6129427" cy="14951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zh-TW" altLang="en-US" sz="1800" kern="1200" dirty="0" smtClean="0"/>
            <a:t>學生實習結束後，於第三學年第一學期由授課教師召開「實習檢討座談會」，檢討學生實習相關事宜。</a:t>
          </a:r>
          <a:endParaRPr lang="zh-TW" altLang="en-US" sz="1800" kern="1200" dirty="0"/>
        </a:p>
      </dsp:txBody>
      <dsp:txXfrm>
        <a:off x="581865" y="2912836"/>
        <a:ext cx="6129427" cy="1495158"/>
      </dsp:txXfrm>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9/2/quickstyle/3d8">
  <dgm:title val=""/>
  <dgm:desc val=""/>
  <dgm:catLst>
    <dgm:cat type="3D" pri="11800"/>
  </dgm:catLst>
  <dgm:scene3d>
    <a:camera prst="perspectiveHeroicExtremeRightFacing" zoom="82000">
      <a:rot lat="21300000" lon="20400000" rev="180000"/>
    </a:camera>
    <a:lightRig rig="morning" dir="t">
      <a:rot lat="0" lon="0" rev="20400000"/>
    </a:lightRig>
  </dgm:scene3d>
  <dgm:styleLbl name="node0">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0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600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635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1520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dgm:style>
  </dgm:styleLbl>
  <dgm:styleLbl name="conF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alignAcc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trAlignAcc1">
    <dgm:scene3d>
      <a:camera prst="orthographicFront"/>
      <a:lightRig rig="threePt" dir="t"/>
    </dgm:scene3d>
    <dgm:sp3d extrusionH="190500" prstMaterial="matte">
      <a:bevelT w="120650" h="38100"/>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b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solidFgAcc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solidB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2">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3">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4">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bgShp">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9/2/quickstyle/3d8">
  <dgm:title val=""/>
  <dgm:desc val=""/>
  <dgm:catLst>
    <dgm:cat type="3D" pri="11800"/>
  </dgm:catLst>
  <dgm:scene3d>
    <a:camera prst="perspectiveHeroicExtremeRightFacing" zoom="82000">
      <a:rot lat="21300000" lon="20400000" rev="180000"/>
    </a:camera>
    <a:lightRig rig="morning" dir="t">
      <a:rot lat="0" lon="0" rev="20400000"/>
    </a:lightRig>
  </dgm:scene3d>
  <dgm:styleLbl name="node0">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0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600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635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1520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dgm:style>
  </dgm:styleLbl>
  <dgm:styleLbl name="conF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alignAcc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trAlignAcc1">
    <dgm:scene3d>
      <a:camera prst="orthographicFront"/>
      <a:lightRig rig="threePt" dir="t"/>
    </dgm:scene3d>
    <dgm:sp3d extrusionH="190500" prstMaterial="matte">
      <a:bevelT w="120650" h="38100"/>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b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solidFgAcc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solidB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2">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3">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4">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bgShp">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sz="quarter" idx="1"/>
          </p:nvPr>
        </p:nvSpPr>
        <p:spPr>
          <a:xfrm>
            <a:off x="3850443" y="0"/>
            <a:ext cx="2945659" cy="496332"/>
          </a:xfrm>
          <a:prstGeom prst="rect">
            <a:avLst/>
          </a:prstGeom>
        </p:spPr>
        <p:txBody>
          <a:bodyPr vert="horz" lIns="91440" tIns="45720" rIns="91440" bIns="45720" rtlCol="0"/>
          <a:lstStyle>
            <a:lvl1pPr algn="r">
              <a:defRPr sz="1200"/>
            </a:lvl1pPr>
          </a:lstStyle>
          <a:p>
            <a:fld id="{ED4B8F0B-989D-4927-A454-CE08ABBB2E52}" type="datetimeFigureOut">
              <a:rPr lang="zh-TW" altLang="en-US" smtClean="0"/>
              <a:t>2014/2/8</a:t>
            </a:fld>
            <a:endParaRPr lang="zh-TW" altLang="en-US"/>
          </a:p>
        </p:txBody>
      </p:sp>
      <p:sp>
        <p:nvSpPr>
          <p:cNvPr id="4" name="頁尾版面配置區 3"/>
          <p:cNvSpPr>
            <a:spLocks noGrp="1"/>
          </p:cNvSpPr>
          <p:nvPr>
            <p:ph type="ftr" sz="quarter" idx="2"/>
          </p:nvPr>
        </p:nvSpPr>
        <p:spPr>
          <a:xfrm>
            <a:off x="0" y="9428583"/>
            <a:ext cx="2945659" cy="496332"/>
          </a:xfrm>
          <a:prstGeom prst="rect">
            <a:avLst/>
          </a:prstGeom>
        </p:spPr>
        <p:txBody>
          <a:bodyPr vert="horz" lIns="91440" tIns="45720" rIns="91440" bIns="45720" rtlCol="0" anchor="b"/>
          <a:lstStyle>
            <a:lvl1pPr algn="l">
              <a:defRPr sz="1200"/>
            </a:lvl1pPr>
          </a:lstStyle>
          <a:p>
            <a:endParaRPr lang="zh-TW" altLang="en-US"/>
          </a:p>
        </p:txBody>
      </p:sp>
      <p:sp>
        <p:nvSpPr>
          <p:cNvPr id="5" name="投影片編號版面配置區 4"/>
          <p:cNvSpPr>
            <a:spLocks noGrp="1"/>
          </p:cNvSpPr>
          <p:nvPr>
            <p:ph type="sldNum" sz="quarter" idx="3"/>
          </p:nvPr>
        </p:nvSpPr>
        <p:spPr>
          <a:xfrm>
            <a:off x="3850443" y="9428583"/>
            <a:ext cx="2945659" cy="496332"/>
          </a:xfrm>
          <a:prstGeom prst="rect">
            <a:avLst/>
          </a:prstGeom>
        </p:spPr>
        <p:txBody>
          <a:bodyPr vert="horz" lIns="91440" tIns="45720" rIns="91440" bIns="45720" rtlCol="0" anchor="b"/>
          <a:lstStyle>
            <a:lvl1pPr algn="r">
              <a:defRPr sz="1200"/>
            </a:lvl1pPr>
          </a:lstStyle>
          <a:p>
            <a:fld id="{7160DCE8-50B8-4C85-ABB8-D3E0FADE855E}" type="slidenum">
              <a:rPr lang="zh-TW" altLang="en-US" smtClean="0"/>
              <a:t>‹#›</a:t>
            </a:fld>
            <a:endParaRPr lang="zh-TW" altLang="en-US"/>
          </a:p>
        </p:txBody>
      </p:sp>
    </p:spTree>
    <p:extLst>
      <p:ext uri="{BB962C8B-B14F-4D97-AF65-F5344CB8AC3E}">
        <p14:creationId xmlns:p14="http://schemas.microsoft.com/office/powerpoint/2010/main" val="308205920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3E396AFF-430B-4338-ABDB-6D8C3CEB1BDF}" type="datetimeFigureOut">
              <a:rPr lang="zh-TW" altLang="en-US" smtClean="0"/>
              <a:t>2014/2/8</a:t>
            </a:fld>
            <a:endParaRPr lang="zh-TW" altLang="en-US"/>
          </a:p>
        </p:txBody>
      </p:sp>
      <p:sp>
        <p:nvSpPr>
          <p:cNvPr id="4" name="投影片圖像版面配置區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79768" y="4715153"/>
            <a:ext cx="5438140" cy="4466987"/>
          </a:xfrm>
          <a:prstGeom prst="rect">
            <a:avLst/>
          </a:prstGeom>
        </p:spPr>
        <p:txBody>
          <a:bodyPr vert="horz" lIns="91440" tIns="45720" rIns="91440" bIns="45720" rtlCol="0"/>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6" name="頁尾版面配置區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21D23107-BA24-41AF-A8D8-15FD6D9A2500}" type="slidenum">
              <a:rPr lang="zh-TW" altLang="en-US" smtClean="0"/>
              <a:t>‹#›</a:t>
            </a:fld>
            <a:endParaRPr lang="zh-TW" altLang="en-US"/>
          </a:p>
        </p:txBody>
      </p:sp>
    </p:spTree>
    <p:extLst>
      <p:ext uri="{BB962C8B-B14F-4D97-AF65-F5344CB8AC3E}">
        <p14:creationId xmlns:p14="http://schemas.microsoft.com/office/powerpoint/2010/main" val="19630218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Rectangle 7"/>
          <p:cNvSpPr>
            <a:spLocks noGrp="1" noChangeArrowheads="1"/>
          </p:cNvSpPr>
          <p:nvPr>
            <p:ph type="sldNum" sz="quarter" idx="5"/>
          </p:nvPr>
        </p:nvSpPr>
        <p:spPr/>
        <p:txBody>
          <a:bodyPr/>
          <a:lstStyle>
            <a:lvl1pPr defTabSz="930275">
              <a:defRPr sz="1400" b="1">
                <a:solidFill>
                  <a:schemeClr val="tx1"/>
                </a:solidFill>
                <a:latin typeface="Times New Roman" pitchFamily="18" charset="0"/>
                <a:ea typeface="標楷體" pitchFamily="65" charset="-120"/>
              </a:defRPr>
            </a:lvl1pPr>
            <a:lvl2pPr marL="749300" indent="-288925" defTabSz="930275">
              <a:defRPr sz="1400" b="1">
                <a:solidFill>
                  <a:schemeClr val="tx1"/>
                </a:solidFill>
                <a:latin typeface="Times New Roman" pitchFamily="18" charset="0"/>
                <a:ea typeface="標楷體" pitchFamily="65" charset="-120"/>
              </a:defRPr>
            </a:lvl2pPr>
            <a:lvl3pPr marL="1152525" indent="-230188" defTabSz="930275">
              <a:defRPr sz="1400" b="1">
                <a:solidFill>
                  <a:schemeClr val="tx1"/>
                </a:solidFill>
                <a:latin typeface="Times New Roman" pitchFamily="18" charset="0"/>
                <a:ea typeface="標楷體" pitchFamily="65" charset="-120"/>
              </a:defRPr>
            </a:lvl3pPr>
            <a:lvl4pPr marL="1612900" indent="-230188" defTabSz="930275">
              <a:defRPr sz="1400" b="1">
                <a:solidFill>
                  <a:schemeClr val="tx1"/>
                </a:solidFill>
                <a:latin typeface="Times New Roman" pitchFamily="18" charset="0"/>
                <a:ea typeface="標楷體" pitchFamily="65" charset="-120"/>
              </a:defRPr>
            </a:lvl4pPr>
            <a:lvl5pPr marL="2073275" indent="-230188" defTabSz="930275">
              <a:defRPr sz="1400" b="1">
                <a:solidFill>
                  <a:schemeClr val="tx1"/>
                </a:solidFill>
                <a:latin typeface="Times New Roman" pitchFamily="18" charset="0"/>
                <a:ea typeface="標楷體" pitchFamily="65" charset="-120"/>
              </a:defRPr>
            </a:lvl5pPr>
            <a:lvl6pPr marL="2530475" indent="-230188" algn="ctr" defTabSz="930275" eaLnBrk="0" fontAlgn="base" hangingPunct="0">
              <a:spcBef>
                <a:spcPct val="10000"/>
              </a:spcBef>
              <a:spcAft>
                <a:spcPct val="0"/>
              </a:spcAft>
              <a:defRPr sz="1400" b="1">
                <a:solidFill>
                  <a:schemeClr val="tx1"/>
                </a:solidFill>
                <a:latin typeface="Times New Roman" pitchFamily="18" charset="0"/>
                <a:ea typeface="標楷體" pitchFamily="65" charset="-120"/>
              </a:defRPr>
            </a:lvl6pPr>
            <a:lvl7pPr marL="2987675" indent="-230188" algn="ctr" defTabSz="930275" eaLnBrk="0" fontAlgn="base" hangingPunct="0">
              <a:spcBef>
                <a:spcPct val="10000"/>
              </a:spcBef>
              <a:spcAft>
                <a:spcPct val="0"/>
              </a:spcAft>
              <a:defRPr sz="1400" b="1">
                <a:solidFill>
                  <a:schemeClr val="tx1"/>
                </a:solidFill>
                <a:latin typeface="Times New Roman" pitchFamily="18" charset="0"/>
                <a:ea typeface="標楷體" pitchFamily="65" charset="-120"/>
              </a:defRPr>
            </a:lvl7pPr>
            <a:lvl8pPr marL="3444875" indent="-230188" algn="ctr" defTabSz="930275" eaLnBrk="0" fontAlgn="base" hangingPunct="0">
              <a:spcBef>
                <a:spcPct val="10000"/>
              </a:spcBef>
              <a:spcAft>
                <a:spcPct val="0"/>
              </a:spcAft>
              <a:defRPr sz="1400" b="1">
                <a:solidFill>
                  <a:schemeClr val="tx1"/>
                </a:solidFill>
                <a:latin typeface="Times New Roman" pitchFamily="18" charset="0"/>
                <a:ea typeface="標楷體" pitchFamily="65" charset="-120"/>
              </a:defRPr>
            </a:lvl8pPr>
            <a:lvl9pPr marL="3902075" indent="-230188" algn="ctr" defTabSz="930275" eaLnBrk="0" fontAlgn="base" hangingPunct="0">
              <a:spcBef>
                <a:spcPct val="10000"/>
              </a:spcBef>
              <a:spcAft>
                <a:spcPct val="0"/>
              </a:spcAft>
              <a:defRPr sz="1400" b="1">
                <a:solidFill>
                  <a:schemeClr val="tx1"/>
                </a:solidFill>
                <a:latin typeface="Times New Roman" pitchFamily="18" charset="0"/>
                <a:ea typeface="標楷體" pitchFamily="65" charset="-120"/>
              </a:defRPr>
            </a:lvl9pPr>
          </a:lstStyle>
          <a:p>
            <a:fld id="{3F892CE1-560D-41A5-804F-848D69A5C25F}" type="slidenum">
              <a:rPr lang="en-US" altLang="zh-TW" sz="1200" b="0">
                <a:solidFill>
                  <a:prstClr val="black"/>
                </a:solidFill>
                <a:latin typeface="Arial" charset="0"/>
                <a:ea typeface="新細明體" charset="-120"/>
              </a:rPr>
              <a:pPr/>
              <a:t>1</a:t>
            </a:fld>
            <a:endParaRPr lang="en-US" altLang="zh-TW" sz="1200" b="0">
              <a:solidFill>
                <a:prstClr val="black"/>
              </a:solidFill>
              <a:latin typeface="Arial" charset="0"/>
              <a:ea typeface="新細明體" charset="-120"/>
            </a:endParaRPr>
          </a:p>
        </p:txBody>
      </p:sp>
      <p:sp>
        <p:nvSpPr>
          <p:cNvPr id="253955" name="Rectangle 2"/>
          <p:cNvSpPr>
            <a:spLocks noGrp="1" noRot="1" noChangeAspect="1" noChangeArrowheads="1" noTextEdit="1"/>
          </p:cNvSpPr>
          <p:nvPr>
            <p:ph type="sldImg"/>
          </p:nvPr>
        </p:nvSpPr>
        <p:spPr>
          <a:ln/>
        </p:spPr>
      </p:sp>
      <p:sp>
        <p:nvSpPr>
          <p:cNvPr id="253956" name="Rectangle 3"/>
          <p:cNvSpPr>
            <a:spLocks noGrp="1" noChangeArrowheads="1"/>
          </p:cNvSpPr>
          <p:nvPr>
            <p:ph type="body" idx="1"/>
          </p:nvPr>
        </p:nvSpPr>
        <p:spPr/>
        <p:txBody>
          <a:bodyPr/>
          <a:lstStyle/>
          <a:p>
            <a:pPr eaLnBrk="1" hangingPunct="1"/>
            <a:endParaRPr lang="zh-TW" altLang="zh-TW" smtClean="0">
              <a:ea typeface="新細明體" charset="-12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7"/>
          <p:cNvSpPr txBox="1">
            <a:spLocks noGrp="1" noChangeArrowheads="1"/>
          </p:cNvSpPr>
          <p:nvPr/>
        </p:nvSpPr>
        <p:spPr bwMode="auto">
          <a:xfrm>
            <a:off x="3849132" y="9428310"/>
            <a:ext cx="2946942" cy="496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706" tIns="45852" rIns="91706" bIns="45852" anchor="b"/>
          <a:lstStyle>
            <a:lvl1pPr defTabSz="950913">
              <a:defRPr sz="4400" b="1">
                <a:solidFill>
                  <a:schemeClr val="tx1"/>
                </a:solidFill>
                <a:latin typeface="Times New Roman" pitchFamily="18" charset="0"/>
                <a:ea typeface="標楷體" pitchFamily="65" charset="-120"/>
              </a:defRPr>
            </a:lvl1pPr>
            <a:lvl2pPr marL="742950" indent="-285750" defTabSz="950913">
              <a:defRPr sz="4400" b="1">
                <a:solidFill>
                  <a:schemeClr val="tx1"/>
                </a:solidFill>
                <a:latin typeface="Times New Roman" pitchFamily="18" charset="0"/>
                <a:ea typeface="標楷體" pitchFamily="65" charset="-120"/>
              </a:defRPr>
            </a:lvl2pPr>
            <a:lvl3pPr marL="1143000" indent="-228600" defTabSz="950913">
              <a:defRPr sz="4400" b="1">
                <a:solidFill>
                  <a:schemeClr val="tx1"/>
                </a:solidFill>
                <a:latin typeface="Times New Roman" pitchFamily="18" charset="0"/>
                <a:ea typeface="標楷體" pitchFamily="65" charset="-120"/>
              </a:defRPr>
            </a:lvl3pPr>
            <a:lvl4pPr marL="1600200" indent="-228600" defTabSz="950913">
              <a:defRPr sz="4400" b="1">
                <a:solidFill>
                  <a:schemeClr val="tx1"/>
                </a:solidFill>
                <a:latin typeface="Times New Roman" pitchFamily="18" charset="0"/>
                <a:ea typeface="標楷體" pitchFamily="65" charset="-120"/>
              </a:defRPr>
            </a:lvl4pPr>
            <a:lvl5pPr marL="2057400" indent="-228600" defTabSz="950913">
              <a:defRPr sz="4400" b="1">
                <a:solidFill>
                  <a:schemeClr val="tx1"/>
                </a:solidFill>
                <a:latin typeface="Times New Roman" pitchFamily="18" charset="0"/>
                <a:ea typeface="標楷體" pitchFamily="65" charset="-120"/>
              </a:defRPr>
            </a:lvl5pPr>
            <a:lvl6pPr marL="2514600" indent="-228600" defTabSz="950913" eaLnBrk="0" fontAlgn="base" hangingPunct="0">
              <a:spcBef>
                <a:spcPct val="0"/>
              </a:spcBef>
              <a:spcAft>
                <a:spcPct val="0"/>
              </a:spcAft>
              <a:defRPr sz="4400" b="1">
                <a:solidFill>
                  <a:schemeClr val="tx1"/>
                </a:solidFill>
                <a:latin typeface="Times New Roman" pitchFamily="18" charset="0"/>
                <a:ea typeface="標楷體" pitchFamily="65" charset="-120"/>
              </a:defRPr>
            </a:lvl6pPr>
            <a:lvl7pPr marL="2971800" indent="-228600" defTabSz="950913" eaLnBrk="0" fontAlgn="base" hangingPunct="0">
              <a:spcBef>
                <a:spcPct val="0"/>
              </a:spcBef>
              <a:spcAft>
                <a:spcPct val="0"/>
              </a:spcAft>
              <a:defRPr sz="4400" b="1">
                <a:solidFill>
                  <a:schemeClr val="tx1"/>
                </a:solidFill>
                <a:latin typeface="Times New Roman" pitchFamily="18" charset="0"/>
                <a:ea typeface="標楷體" pitchFamily="65" charset="-120"/>
              </a:defRPr>
            </a:lvl7pPr>
            <a:lvl8pPr marL="3429000" indent="-228600" defTabSz="950913" eaLnBrk="0" fontAlgn="base" hangingPunct="0">
              <a:spcBef>
                <a:spcPct val="0"/>
              </a:spcBef>
              <a:spcAft>
                <a:spcPct val="0"/>
              </a:spcAft>
              <a:defRPr sz="4400" b="1">
                <a:solidFill>
                  <a:schemeClr val="tx1"/>
                </a:solidFill>
                <a:latin typeface="Times New Roman" pitchFamily="18" charset="0"/>
                <a:ea typeface="標楷體" pitchFamily="65" charset="-120"/>
              </a:defRPr>
            </a:lvl8pPr>
            <a:lvl9pPr marL="3886200" indent="-228600" defTabSz="950913" eaLnBrk="0" fontAlgn="base" hangingPunct="0">
              <a:spcBef>
                <a:spcPct val="0"/>
              </a:spcBef>
              <a:spcAft>
                <a:spcPct val="0"/>
              </a:spcAft>
              <a:defRPr sz="4400" b="1">
                <a:solidFill>
                  <a:schemeClr val="tx1"/>
                </a:solidFill>
                <a:latin typeface="Times New Roman" pitchFamily="18" charset="0"/>
                <a:ea typeface="標楷體" pitchFamily="65" charset="-120"/>
              </a:defRPr>
            </a:lvl9pPr>
          </a:lstStyle>
          <a:p>
            <a:pPr algn="r">
              <a:spcBef>
                <a:spcPct val="10000"/>
              </a:spcBef>
            </a:pPr>
            <a:fld id="{2029349E-ADB8-44DF-B8B0-BF7A13232A14}" type="slidenum">
              <a:rPr lang="en-US" altLang="zh-TW" sz="1200" b="0">
                <a:solidFill>
                  <a:prstClr val="black"/>
                </a:solidFill>
                <a:latin typeface="Arial" pitchFamily="34" charset="0"/>
                <a:ea typeface="新細明體" pitchFamily="18" charset="-120"/>
              </a:rPr>
              <a:pPr algn="r">
                <a:spcBef>
                  <a:spcPct val="10000"/>
                </a:spcBef>
              </a:pPr>
              <a:t>24</a:t>
            </a:fld>
            <a:endParaRPr lang="en-US" altLang="zh-TW" sz="1200" b="0">
              <a:solidFill>
                <a:prstClr val="black"/>
              </a:solidFill>
              <a:latin typeface="Arial" pitchFamily="34" charset="0"/>
              <a:ea typeface="新細明體" pitchFamily="18" charset="-120"/>
            </a:endParaRPr>
          </a:p>
        </p:txBody>
      </p:sp>
      <p:sp>
        <p:nvSpPr>
          <p:cNvPr id="198659" name="Rectangle 2"/>
          <p:cNvSpPr>
            <a:spLocks noGrp="1" noRot="1" noChangeAspect="1" noChangeArrowheads="1" noTextEdit="1"/>
          </p:cNvSpPr>
          <p:nvPr>
            <p:ph type="sldImg"/>
          </p:nvPr>
        </p:nvSpPr>
        <p:spPr>
          <a:ln/>
        </p:spPr>
      </p:sp>
      <p:sp>
        <p:nvSpPr>
          <p:cNvPr id="198660"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TW" altLang="zh-TW" smtClean="0"/>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8.jpeg"/><Relationship Id="rId5" Type="http://schemas.openxmlformats.org/officeDocument/2006/relationships/image" Target="../media/image3.jpeg"/><Relationship Id="rId4" Type="http://schemas.openxmlformats.org/officeDocument/2006/relationships/image" Target="../media/image7.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Master" Target="../slideMasters/slideMaster2.xml"/><Relationship Id="rId6" Type="http://schemas.openxmlformats.org/officeDocument/2006/relationships/image" Target="../media/image8.jpeg"/><Relationship Id="rId5" Type="http://schemas.openxmlformats.org/officeDocument/2006/relationships/image" Target="../media/image3.jpeg"/><Relationship Id="rId4" Type="http://schemas.openxmlformats.org/officeDocument/2006/relationships/image" Target="../media/image7.jpe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Master" Target="../slideMasters/slideMaster3.xml"/><Relationship Id="rId6" Type="http://schemas.openxmlformats.org/officeDocument/2006/relationships/image" Target="../media/image8.jpeg"/><Relationship Id="rId5" Type="http://schemas.openxmlformats.org/officeDocument/2006/relationships/image" Target="../media/image3.jpeg"/><Relationship Id="rId4" Type="http://schemas.openxmlformats.org/officeDocument/2006/relationships/image" Target="../media/image7.jpe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pic>
        <p:nvPicPr>
          <p:cNvPr id="4" name="Picture 13" descr="工學院PPT背景"/>
          <p:cNvPicPr>
            <a:picLocks noChangeAspect="1" noChangeArrowheads="1"/>
          </p:cNvPicPr>
          <p:nvPr/>
        </p:nvPicPr>
        <p:blipFill>
          <a:blip r:embed="rId2" cstate="print">
            <a:extLst>
              <a:ext uri="{28A0092B-C50C-407E-A947-70E740481C1C}">
                <a14:useLocalDpi xmlns:a14="http://schemas.microsoft.com/office/drawing/2010/main" val="0"/>
              </a:ext>
            </a:extLst>
          </a:blip>
          <a:srcRect l="38565" r="2835" b="84958"/>
          <a:stretch>
            <a:fillRect/>
          </a:stretch>
        </p:blipFill>
        <p:spPr bwMode="auto">
          <a:xfrm>
            <a:off x="0" y="0"/>
            <a:ext cx="3575050" cy="70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6" descr="工學院PPT背景"/>
          <p:cNvPicPr>
            <a:picLocks noChangeAspect="1" noChangeArrowheads="1"/>
          </p:cNvPicPr>
          <p:nvPr/>
        </p:nvPicPr>
        <p:blipFill>
          <a:blip r:embed="rId2">
            <a:lum bright="10000"/>
            <a:extLst>
              <a:ext uri="{28A0092B-C50C-407E-A947-70E740481C1C}">
                <a14:useLocalDpi xmlns:a14="http://schemas.microsoft.com/office/drawing/2010/main" val="0"/>
              </a:ext>
            </a:extLst>
          </a:blip>
          <a:srcRect t="32239" r="1633" b="15231"/>
          <a:stretch>
            <a:fillRect/>
          </a:stretch>
        </p:blipFill>
        <p:spPr bwMode="auto">
          <a:xfrm>
            <a:off x="0" y="1555750"/>
            <a:ext cx="9142413" cy="396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4" descr="工學院PPT背景"/>
          <p:cNvPicPr>
            <a:picLocks noChangeAspect="1" noChangeArrowheads="1"/>
          </p:cNvPicPr>
          <p:nvPr/>
        </p:nvPicPr>
        <p:blipFill>
          <a:blip r:embed="rId2">
            <a:extLst>
              <a:ext uri="{28A0092B-C50C-407E-A947-70E740481C1C}">
                <a14:useLocalDpi xmlns:a14="http://schemas.microsoft.com/office/drawing/2010/main" val="0"/>
              </a:ext>
            </a:extLst>
          </a:blip>
          <a:srcRect l="14049" t="92267" r="685" b="880"/>
          <a:stretch>
            <a:fillRect/>
          </a:stretch>
        </p:blipFill>
        <p:spPr bwMode="auto">
          <a:xfrm>
            <a:off x="0" y="592138"/>
            <a:ext cx="8359775" cy="74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7" descr="DSCN002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35975" y="620713"/>
            <a:ext cx="708025" cy="573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9" descr="88880026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28038" y="1196975"/>
            <a:ext cx="715962" cy="53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0" descr="均柔向日葵"/>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28038" y="1700213"/>
            <a:ext cx="71596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1" descr="P101010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28038" y="2276475"/>
            <a:ext cx="715962" cy="58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23"/>
          <p:cNvSpPr>
            <a:spLocks noChangeArrowheads="1"/>
          </p:cNvSpPr>
          <p:nvPr/>
        </p:nvSpPr>
        <p:spPr bwMode="auto">
          <a:xfrm>
            <a:off x="0" y="6597650"/>
            <a:ext cx="9144000" cy="260350"/>
          </a:xfrm>
          <a:prstGeom prst="rect">
            <a:avLst/>
          </a:prstGeom>
          <a:gradFill rotWithShape="1">
            <a:gsLst>
              <a:gs pos="0">
                <a:schemeClr val="bg1"/>
              </a:gs>
              <a:gs pos="100000">
                <a:srgbClr val="993300"/>
              </a:gs>
            </a:gsLst>
            <a:lin ang="0" scaled="1"/>
          </a:gradFill>
          <a:ln w="38100" algn="ctr">
            <a:noFill/>
            <a:miter lim="800000"/>
            <a:headEnd/>
            <a:tailEnd/>
          </a:ln>
          <a:effectLst/>
        </p:spPr>
        <p:txBody>
          <a:bodyPr wrap="none" anchor="ctr"/>
          <a:lstStyle/>
          <a:p>
            <a:pPr algn="ctr" eaLnBrk="0" hangingPunct="0">
              <a:defRPr/>
            </a:pPr>
            <a:endParaRPr kumimoji="0" lang="zh-TW" altLang="en-US" sz="2400">
              <a:solidFill>
                <a:srgbClr val="000000"/>
              </a:solidFill>
              <a:latin typeface="Times New Roman" pitchFamily="18" charset="0"/>
            </a:endParaRPr>
          </a:p>
        </p:txBody>
      </p:sp>
      <p:sp>
        <p:nvSpPr>
          <p:cNvPr id="12" name="Text Box 24"/>
          <p:cNvSpPr txBox="1">
            <a:spLocks noChangeArrowheads="1"/>
          </p:cNvSpPr>
          <p:nvPr/>
        </p:nvSpPr>
        <p:spPr bwMode="auto">
          <a:xfrm>
            <a:off x="7762875" y="6597650"/>
            <a:ext cx="1381125" cy="244475"/>
          </a:xfrm>
          <a:prstGeom prst="rect">
            <a:avLst/>
          </a:prstGeom>
          <a:noFill/>
          <a:ln w="38100" algn="ctr">
            <a:noFill/>
            <a:miter lim="800000"/>
            <a:headEnd/>
            <a:tailEnd/>
          </a:ln>
          <a:effectLst/>
        </p:spPr>
        <p:txBody>
          <a:bodyPr>
            <a:spAutoFit/>
          </a:bodyPr>
          <a:lstStyle/>
          <a:p>
            <a:pPr algn="ctr" eaLnBrk="0" hangingPunct="0">
              <a:spcBef>
                <a:spcPct val="50000"/>
              </a:spcBef>
              <a:defRPr/>
            </a:pPr>
            <a:r>
              <a:rPr kumimoji="0" lang="en-US" altLang="zh-TW" sz="1000">
                <a:solidFill>
                  <a:srgbClr val="FFFFFF"/>
                </a:solidFill>
              </a:rPr>
              <a:t>www.npust.edu.tw</a:t>
            </a:r>
          </a:p>
        </p:txBody>
      </p:sp>
      <p:sp>
        <p:nvSpPr>
          <p:cNvPr id="53259" name="Rectangle 2"/>
          <p:cNvSpPr>
            <a:spLocks noGrp="1" noChangeArrowheads="1"/>
          </p:cNvSpPr>
          <p:nvPr>
            <p:ph type="ctrTitle"/>
          </p:nvPr>
        </p:nvSpPr>
        <p:spPr>
          <a:xfrm>
            <a:off x="685800" y="2130425"/>
            <a:ext cx="7772400" cy="1470025"/>
          </a:xfrm>
        </p:spPr>
        <p:txBody>
          <a:bodyPr/>
          <a:lstStyle>
            <a:lvl1pPr>
              <a:defRPr/>
            </a:lvl1pPr>
          </a:lstStyle>
          <a:p>
            <a:r>
              <a:rPr lang="zh-TW" altLang="en-US"/>
              <a:t>按一下以編輯母片標題樣式</a:t>
            </a:r>
          </a:p>
        </p:txBody>
      </p:sp>
      <p:sp>
        <p:nvSpPr>
          <p:cNvPr id="53260" name="Rectangle 3"/>
          <p:cNvSpPr>
            <a:spLocks noGrp="1" noChangeArrowheads="1"/>
          </p:cNvSpPr>
          <p:nvPr>
            <p:ph type="subTitle" idx="1"/>
          </p:nvPr>
        </p:nvSpPr>
        <p:spPr>
          <a:xfrm>
            <a:off x="1371600" y="3886200"/>
            <a:ext cx="6400800" cy="1752600"/>
          </a:xfrm>
        </p:spPr>
        <p:txBody>
          <a:bodyPr/>
          <a:lstStyle>
            <a:lvl1pPr marL="0" indent="0" algn="ctr">
              <a:buFont typeface="Wingdings" pitchFamily="2" charset="2"/>
              <a:buNone/>
              <a:defRPr/>
            </a:lvl1pPr>
          </a:lstStyle>
          <a:p>
            <a:r>
              <a:rPr lang="zh-TW" altLang="en-US"/>
              <a:t>按一下以編輯母片副標題樣式</a:t>
            </a:r>
          </a:p>
        </p:txBody>
      </p:sp>
      <p:sp>
        <p:nvSpPr>
          <p:cNvPr id="13" name="Rectangle 5"/>
          <p:cNvSpPr>
            <a:spLocks noGrp="1" noChangeArrowheads="1"/>
          </p:cNvSpPr>
          <p:nvPr>
            <p:ph type="ftr" sz="quarter" idx="10"/>
          </p:nvPr>
        </p:nvSpPr>
        <p:spPr bwMode="auto">
          <a:xfrm>
            <a:off x="3124200" y="6245225"/>
            <a:ext cx="2895600" cy="47625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eaLnBrk="1" hangingPunct="1">
              <a:spcBef>
                <a:spcPct val="0"/>
              </a:spcBef>
              <a:defRPr b="0">
                <a:ea typeface="新細明體" charset="-120"/>
              </a:defRPr>
            </a:lvl1pPr>
          </a:lstStyle>
          <a:p>
            <a:pPr algn="ctr"/>
            <a:endParaRPr kumimoji="0" lang="en-US" altLang="zh-TW" sz="1400">
              <a:solidFill>
                <a:srgbClr val="000000"/>
              </a:solidFill>
              <a:latin typeface="Times New Roman" pitchFamily="18" charset="0"/>
            </a:endParaRPr>
          </a:p>
        </p:txBody>
      </p:sp>
      <p:sp>
        <p:nvSpPr>
          <p:cNvPr id="14" name="Rectangle 4"/>
          <p:cNvSpPr>
            <a:spLocks noGrp="1" noChangeArrowheads="1"/>
          </p:cNvSpPr>
          <p:nvPr>
            <p:ph type="dt" sz="half" idx="11"/>
          </p:nvPr>
        </p:nvSpPr>
        <p:spPr>
          <a:xfrm>
            <a:off x="457200" y="6245225"/>
            <a:ext cx="2133600" cy="476250"/>
          </a:xfrm>
        </p:spPr>
        <p:txBody>
          <a:bodyPr anchor="t"/>
          <a:lstStyle>
            <a:lvl1pPr algn="ctr" eaLnBrk="0" hangingPunct="0">
              <a:defRPr sz="2400" i="1">
                <a:latin typeface="Times New Roman" pitchFamily="18" charset="0"/>
              </a:defRPr>
            </a:lvl1pPr>
          </a:lstStyle>
          <a:p>
            <a:fld id="{1D152E2D-E1EA-463B-AB70-48765555343E}" type="datetime1">
              <a:rPr lang="zh-TW" altLang="en-US">
                <a:solidFill>
                  <a:srgbClr val="000000"/>
                </a:solidFill>
              </a:rPr>
              <a:pPr/>
              <a:t>2014/2/8</a:t>
            </a:fld>
            <a:r>
              <a:rPr lang="en-US" altLang="zh-TW">
                <a:solidFill>
                  <a:srgbClr val="000000"/>
                </a:solidFill>
              </a:rPr>
              <a:t>2009/11/23</a:t>
            </a:r>
          </a:p>
        </p:txBody>
      </p:sp>
    </p:spTree>
    <p:extLst>
      <p:ext uri="{BB962C8B-B14F-4D97-AF65-F5344CB8AC3E}">
        <p14:creationId xmlns:p14="http://schemas.microsoft.com/office/powerpoint/2010/main" val="9109125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15"/>
          <p:cNvSpPr>
            <a:spLocks noGrp="1" noChangeArrowheads="1"/>
          </p:cNvSpPr>
          <p:nvPr>
            <p:ph type="dt" sz="half" idx="10"/>
          </p:nvPr>
        </p:nvSpPr>
        <p:spPr>
          <a:ln/>
        </p:spPr>
        <p:txBody>
          <a:bodyPr/>
          <a:lstStyle>
            <a:lvl1pPr>
              <a:defRPr/>
            </a:lvl1pPr>
          </a:lstStyle>
          <a:p>
            <a:fld id="{8BD39A9E-FF2D-413D-AE68-E96163BE8EA2}" type="datetime1">
              <a:rPr lang="zh-TW" altLang="en-US">
                <a:solidFill>
                  <a:srgbClr val="000000"/>
                </a:solidFill>
              </a:rPr>
              <a:pPr/>
              <a:t>2014/2/8</a:t>
            </a:fld>
            <a:r>
              <a:rPr lang="en-US" altLang="zh-TW">
                <a:solidFill>
                  <a:srgbClr val="000000"/>
                </a:solidFill>
              </a:rPr>
              <a:t>2009/11/23</a:t>
            </a:r>
          </a:p>
        </p:txBody>
      </p:sp>
      <p:sp>
        <p:nvSpPr>
          <p:cNvPr id="5" name="Rectangle 17"/>
          <p:cNvSpPr>
            <a:spLocks noGrp="1" noChangeArrowheads="1"/>
          </p:cNvSpPr>
          <p:nvPr>
            <p:ph type="sldNum" sz="quarter" idx="11"/>
          </p:nvPr>
        </p:nvSpPr>
        <p:spPr>
          <a:ln/>
        </p:spPr>
        <p:txBody>
          <a:bodyPr/>
          <a:lstStyle>
            <a:lvl1pPr>
              <a:defRPr/>
            </a:lvl1pPr>
          </a:lstStyle>
          <a:p>
            <a:pPr>
              <a:defRPr/>
            </a:pPr>
            <a:fld id="{9C880009-B544-4D7D-AFFD-684D37FB746A}"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262442209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183313" y="469900"/>
            <a:ext cx="2060575" cy="5946775"/>
          </a:xfr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0" y="469900"/>
            <a:ext cx="6030913" cy="5946775"/>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15"/>
          <p:cNvSpPr>
            <a:spLocks noGrp="1" noChangeArrowheads="1"/>
          </p:cNvSpPr>
          <p:nvPr>
            <p:ph type="dt" sz="half" idx="10"/>
          </p:nvPr>
        </p:nvSpPr>
        <p:spPr>
          <a:ln/>
        </p:spPr>
        <p:txBody>
          <a:bodyPr/>
          <a:lstStyle>
            <a:lvl1pPr>
              <a:defRPr/>
            </a:lvl1pPr>
          </a:lstStyle>
          <a:p>
            <a:fld id="{B659ACEB-F921-467B-90D9-D63FFBE4D280}" type="datetime1">
              <a:rPr lang="zh-TW" altLang="en-US">
                <a:solidFill>
                  <a:srgbClr val="000000"/>
                </a:solidFill>
              </a:rPr>
              <a:pPr/>
              <a:t>2014/2/8</a:t>
            </a:fld>
            <a:r>
              <a:rPr lang="en-US" altLang="zh-TW">
                <a:solidFill>
                  <a:srgbClr val="000000"/>
                </a:solidFill>
              </a:rPr>
              <a:t>2009/11/23</a:t>
            </a:r>
          </a:p>
        </p:txBody>
      </p:sp>
      <p:sp>
        <p:nvSpPr>
          <p:cNvPr id="5" name="Rectangle 17"/>
          <p:cNvSpPr>
            <a:spLocks noGrp="1" noChangeArrowheads="1"/>
          </p:cNvSpPr>
          <p:nvPr>
            <p:ph type="sldNum" sz="quarter" idx="11"/>
          </p:nvPr>
        </p:nvSpPr>
        <p:spPr>
          <a:ln/>
        </p:spPr>
        <p:txBody>
          <a:bodyPr/>
          <a:lstStyle>
            <a:lvl1pPr>
              <a:defRPr/>
            </a:lvl1pPr>
          </a:lstStyle>
          <a:p>
            <a:pPr>
              <a:defRPr/>
            </a:pPr>
            <a:fld id="{2907AB85-384C-4FEC-81B1-C3AA6921007A}"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14026073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標題，四項物件">
    <p:spTree>
      <p:nvGrpSpPr>
        <p:cNvPr id="1" name=""/>
        <p:cNvGrpSpPr/>
        <p:nvPr/>
      </p:nvGrpSpPr>
      <p:grpSpPr>
        <a:xfrm>
          <a:off x="0" y="0"/>
          <a:ext cx="0" cy="0"/>
          <a:chOff x="0" y="0"/>
          <a:chExt cx="0" cy="0"/>
        </a:xfrm>
      </p:grpSpPr>
      <p:sp>
        <p:nvSpPr>
          <p:cNvPr id="2" name="標題 1"/>
          <p:cNvSpPr>
            <a:spLocks noGrp="1"/>
          </p:cNvSpPr>
          <p:nvPr>
            <p:ph type="title" sz="quarter"/>
          </p:nvPr>
        </p:nvSpPr>
        <p:spPr>
          <a:xfrm>
            <a:off x="0" y="469900"/>
            <a:ext cx="7086600" cy="749300"/>
          </a:xfrm>
        </p:spPr>
        <p:txBody>
          <a:bodyPr/>
          <a:lstStyle/>
          <a:p>
            <a:r>
              <a:rPr lang="zh-TW" altLang="en-US" smtClean="0"/>
              <a:t>按一下以編輯母片標題樣式</a:t>
            </a:r>
            <a:endParaRPr lang="zh-TW" altLang="en-US"/>
          </a:p>
        </p:txBody>
      </p:sp>
      <p:sp>
        <p:nvSpPr>
          <p:cNvPr id="3" name="內容版面配置區 2"/>
          <p:cNvSpPr>
            <a:spLocks noGrp="1"/>
          </p:cNvSpPr>
          <p:nvPr>
            <p:ph sz="quarter" idx="1"/>
          </p:nvPr>
        </p:nvSpPr>
        <p:spPr>
          <a:xfrm>
            <a:off x="179388" y="1268413"/>
            <a:ext cx="3956050" cy="2497137"/>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quarter" idx="2"/>
          </p:nvPr>
        </p:nvSpPr>
        <p:spPr>
          <a:xfrm>
            <a:off x="4287838" y="1268413"/>
            <a:ext cx="3956050" cy="2497137"/>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內容版面配置區 4"/>
          <p:cNvSpPr>
            <a:spLocks noGrp="1"/>
          </p:cNvSpPr>
          <p:nvPr>
            <p:ph sz="quarter" idx="3"/>
          </p:nvPr>
        </p:nvSpPr>
        <p:spPr>
          <a:xfrm>
            <a:off x="179388" y="3917950"/>
            <a:ext cx="3956050" cy="2498725"/>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6" name="內容版面配置區 5"/>
          <p:cNvSpPr>
            <a:spLocks noGrp="1"/>
          </p:cNvSpPr>
          <p:nvPr>
            <p:ph sz="quarter" idx="4"/>
          </p:nvPr>
        </p:nvSpPr>
        <p:spPr>
          <a:xfrm>
            <a:off x="4287838" y="3917950"/>
            <a:ext cx="3956050" cy="2498725"/>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Rectangle 15"/>
          <p:cNvSpPr>
            <a:spLocks noGrp="1" noChangeArrowheads="1"/>
          </p:cNvSpPr>
          <p:nvPr>
            <p:ph type="dt" sz="half" idx="10"/>
          </p:nvPr>
        </p:nvSpPr>
        <p:spPr>
          <a:ln/>
        </p:spPr>
        <p:txBody>
          <a:bodyPr/>
          <a:lstStyle>
            <a:lvl1pPr>
              <a:defRPr/>
            </a:lvl1pPr>
          </a:lstStyle>
          <a:p>
            <a:fld id="{0009264D-809F-4C78-84AB-836B19CCE4F9}" type="datetime1">
              <a:rPr lang="zh-TW" altLang="en-US">
                <a:solidFill>
                  <a:srgbClr val="000000"/>
                </a:solidFill>
              </a:rPr>
              <a:pPr/>
              <a:t>2014/2/8</a:t>
            </a:fld>
            <a:r>
              <a:rPr lang="en-US" altLang="zh-TW">
                <a:solidFill>
                  <a:srgbClr val="000000"/>
                </a:solidFill>
              </a:rPr>
              <a:t>2009/11/23</a:t>
            </a:r>
          </a:p>
        </p:txBody>
      </p:sp>
      <p:sp>
        <p:nvSpPr>
          <p:cNvPr id="8" name="Rectangle 17"/>
          <p:cNvSpPr>
            <a:spLocks noGrp="1" noChangeArrowheads="1"/>
          </p:cNvSpPr>
          <p:nvPr>
            <p:ph type="sldNum" sz="quarter" idx="11"/>
          </p:nvPr>
        </p:nvSpPr>
        <p:spPr>
          <a:ln/>
        </p:spPr>
        <p:txBody>
          <a:bodyPr/>
          <a:lstStyle>
            <a:lvl1pPr>
              <a:defRPr/>
            </a:lvl1pPr>
          </a:lstStyle>
          <a:p>
            <a:pPr>
              <a:defRPr/>
            </a:pPr>
            <a:fld id="{55A96950-3E81-4E49-8873-60D19F8F1101}"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48538296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標題，文字及物件">
    <p:spTree>
      <p:nvGrpSpPr>
        <p:cNvPr id="1" name=""/>
        <p:cNvGrpSpPr/>
        <p:nvPr/>
      </p:nvGrpSpPr>
      <p:grpSpPr>
        <a:xfrm>
          <a:off x="0" y="0"/>
          <a:ext cx="0" cy="0"/>
          <a:chOff x="0" y="0"/>
          <a:chExt cx="0" cy="0"/>
        </a:xfrm>
      </p:grpSpPr>
      <p:sp>
        <p:nvSpPr>
          <p:cNvPr id="2" name="標題 1"/>
          <p:cNvSpPr>
            <a:spLocks noGrp="1"/>
          </p:cNvSpPr>
          <p:nvPr>
            <p:ph type="title"/>
          </p:nvPr>
        </p:nvSpPr>
        <p:spPr>
          <a:xfrm>
            <a:off x="0" y="469900"/>
            <a:ext cx="7086600" cy="749300"/>
          </a:xfrm>
        </p:spPr>
        <p:txBody>
          <a:bodyPr/>
          <a:lstStyle/>
          <a:p>
            <a:r>
              <a:rPr lang="zh-TW" altLang="en-US" smtClean="0"/>
              <a:t>按一下以編輯母片標題樣式</a:t>
            </a:r>
            <a:endParaRPr lang="zh-TW" altLang="en-US"/>
          </a:p>
        </p:txBody>
      </p:sp>
      <p:sp>
        <p:nvSpPr>
          <p:cNvPr id="3" name="文字版面配置區 2"/>
          <p:cNvSpPr>
            <a:spLocks noGrp="1"/>
          </p:cNvSpPr>
          <p:nvPr>
            <p:ph type="body" sz="half" idx="1"/>
          </p:nvPr>
        </p:nvSpPr>
        <p:spPr>
          <a:xfrm>
            <a:off x="179388" y="1268413"/>
            <a:ext cx="3956050" cy="5148262"/>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4287838" y="1268413"/>
            <a:ext cx="3956050" cy="5148262"/>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Rectangle 15"/>
          <p:cNvSpPr>
            <a:spLocks noGrp="1" noChangeArrowheads="1"/>
          </p:cNvSpPr>
          <p:nvPr>
            <p:ph type="dt" sz="half" idx="10"/>
          </p:nvPr>
        </p:nvSpPr>
        <p:spPr>
          <a:ln/>
        </p:spPr>
        <p:txBody>
          <a:bodyPr/>
          <a:lstStyle>
            <a:lvl1pPr>
              <a:defRPr/>
            </a:lvl1pPr>
          </a:lstStyle>
          <a:p>
            <a:fld id="{53831552-A15F-45A3-8F15-2779CDE6165E}" type="datetime1">
              <a:rPr lang="zh-TW" altLang="en-US">
                <a:solidFill>
                  <a:srgbClr val="000000"/>
                </a:solidFill>
              </a:rPr>
              <a:pPr/>
              <a:t>2014/2/8</a:t>
            </a:fld>
            <a:r>
              <a:rPr lang="en-US" altLang="zh-TW">
                <a:solidFill>
                  <a:srgbClr val="000000"/>
                </a:solidFill>
              </a:rPr>
              <a:t>2009/11/23</a:t>
            </a:r>
          </a:p>
        </p:txBody>
      </p:sp>
      <p:sp>
        <p:nvSpPr>
          <p:cNvPr id="6" name="Rectangle 17"/>
          <p:cNvSpPr>
            <a:spLocks noGrp="1" noChangeArrowheads="1"/>
          </p:cNvSpPr>
          <p:nvPr>
            <p:ph type="sldNum" sz="quarter" idx="11"/>
          </p:nvPr>
        </p:nvSpPr>
        <p:spPr>
          <a:ln/>
        </p:spPr>
        <p:txBody>
          <a:bodyPr/>
          <a:lstStyle>
            <a:lvl1pPr>
              <a:defRPr/>
            </a:lvl1pPr>
          </a:lstStyle>
          <a:p>
            <a:pPr>
              <a:defRPr/>
            </a:pPr>
            <a:fld id="{B361B7DA-D303-437D-846A-E9E708DB1B4F}"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28421550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xOverObj" preserve="1">
  <p:cSld name="標題及文字在物件之上">
    <p:spTree>
      <p:nvGrpSpPr>
        <p:cNvPr id="1" name=""/>
        <p:cNvGrpSpPr/>
        <p:nvPr/>
      </p:nvGrpSpPr>
      <p:grpSpPr>
        <a:xfrm>
          <a:off x="0" y="0"/>
          <a:ext cx="0" cy="0"/>
          <a:chOff x="0" y="0"/>
          <a:chExt cx="0" cy="0"/>
        </a:xfrm>
      </p:grpSpPr>
      <p:sp>
        <p:nvSpPr>
          <p:cNvPr id="2" name="標題 1"/>
          <p:cNvSpPr>
            <a:spLocks noGrp="1"/>
          </p:cNvSpPr>
          <p:nvPr>
            <p:ph type="title"/>
          </p:nvPr>
        </p:nvSpPr>
        <p:spPr>
          <a:xfrm>
            <a:off x="0" y="469900"/>
            <a:ext cx="7086600" cy="749300"/>
          </a:xfrm>
        </p:spPr>
        <p:txBody>
          <a:bodyPr/>
          <a:lstStyle/>
          <a:p>
            <a:r>
              <a:rPr lang="zh-TW" altLang="en-US" smtClean="0"/>
              <a:t>按一下以編輯母片標題樣式</a:t>
            </a:r>
            <a:endParaRPr lang="zh-TW" altLang="en-US"/>
          </a:p>
        </p:txBody>
      </p:sp>
      <p:sp>
        <p:nvSpPr>
          <p:cNvPr id="3" name="文字版面配置區 2"/>
          <p:cNvSpPr>
            <a:spLocks noGrp="1"/>
          </p:cNvSpPr>
          <p:nvPr>
            <p:ph type="body" sz="half" idx="1"/>
          </p:nvPr>
        </p:nvSpPr>
        <p:spPr>
          <a:xfrm>
            <a:off x="179388" y="1268413"/>
            <a:ext cx="8064500" cy="2497137"/>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179388" y="3917950"/>
            <a:ext cx="8064500" cy="2498725"/>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Rectangle 15"/>
          <p:cNvSpPr>
            <a:spLocks noGrp="1" noChangeArrowheads="1"/>
          </p:cNvSpPr>
          <p:nvPr>
            <p:ph type="dt" sz="half" idx="10"/>
          </p:nvPr>
        </p:nvSpPr>
        <p:spPr>
          <a:ln/>
        </p:spPr>
        <p:txBody>
          <a:bodyPr/>
          <a:lstStyle>
            <a:lvl1pPr>
              <a:defRPr/>
            </a:lvl1pPr>
          </a:lstStyle>
          <a:p>
            <a:fld id="{82BB50C0-ABEB-4111-B82F-8247BFECBB27}" type="datetime1">
              <a:rPr lang="zh-TW" altLang="en-US">
                <a:solidFill>
                  <a:srgbClr val="000000"/>
                </a:solidFill>
              </a:rPr>
              <a:pPr/>
              <a:t>2014/2/8</a:t>
            </a:fld>
            <a:r>
              <a:rPr lang="en-US" altLang="zh-TW">
                <a:solidFill>
                  <a:srgbClr val="000000"/>
                </a:solidFill>
              </a:rPr>
              <a:t>2009/11/23</a:t>
            </a:r>
          </a:p>
        </p:txBody>
      </p:sp>
      <p:sp>
        <p:nvSpPr>
          <p:cNvPr id="6" name="Rectangle 17"/>
          <p:cNvSpPr>
            <a:spLocks noGrp="1" noChangeArrowheads="1"/>
          </p:cNvSpPr>
          <p:nvPr>
            <p:ph type="sldNum" sz="quarter" idx="11"/>
          </p:nvPr>
        </p:nvSpPr>
        <p:spPr>
          <a:ln/>
        </p:spPr>
        <p:txBody>
          <a:bodyPr/>
          <a:lstStyle>
            <a:lvl1pPr>
              <a:defRPr/>
            </a:lvl1pPr>
          </a:lstStyle>
          <a:p>
            <a:pPr>
              <a:defRPr/>
            </a:pPr>
            <a:fld id="{23752634-B3BB-41FF-A23A-D7C85B2117E4}"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233625934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bl" preserve="1">
  <p:cSld name="標題及表格">
    <p:spTree>
      <p:nvGrpSpPr>
        <p:cNvPr id="1" name=""/>
        <p:cNvGrpSpPr/>
        <p:nvPr/>
      </p:nvGrpSpPr>
      <p:grpSpPr>
        <a:xfrm>
          <a:off x="0" y="0"/>
          <a:ext cx="0" cy="0"/>
          <a:chOff x="0" y="0"/>
          <a:chExt cx="0" cy="0"/>
        </a:xfrm>
      </p:grpSpPr>
      <p:sp>
        <p:nvSpPr>
          <p:cNvPr id="2" name="標題 1"/>
          <p:cNvSpPr>
            <a:spLocks noGrp="1"/>
          </p:cNvSpPr>
          <p:nvPr>
            <p:ph type="title"/>
          </p:nvPr>
        </p:nvSpPr>
        <p:spPr>
          <a:xfrm>
            <a:off x="0" y="469900"/>
            <a:ext cx="7086600" cy="749300"/>
          </a:xfrm>
        </p:spPr>
        <p:txBody>
          <a:bodyPr/>
          <a:lstStyle/>
          <a:p>
            <a:r>
              <a:rPr lang="zh-TW" altLang="en-US" smtClean="0"/>
              <a:t>按一下以編輯母片標題樣式</a:t>
            </a:r>
            <a:endParaRPr lang="zh-TW" altLang="en-US"/>
          </a:p>
        </p:txBody>
      </p:sp>
      <p:sp>
        <p:nvSpPr>
          <p:cNvPr id="3" name="表格版面配置區 2"/>
          <p:cNvSpPr>
            <a:spLocks noGrp="1"/>
          </p:cNvSpPr>
          <p:nvPr>
            <p:ph type="tbl" idx="1"/>
          </p:nvPr>
        </p:nvSpPr>
        <p:spPr>
          <a:xfrm>
            <a:off x="179388" y="1268413"/>
            <a:ext cx="8064500" cy="5148262"/>
          </a:xfrm>
        </p:spPr>
        <p:txBody>
          <a:bodyPr/>
          <a:lstStyle/>
          <a:p>
            <a:pPr lvl="0"/>
            <a:endParaRPr lang="zh-TW" altLang="en-US" noProof="0" smtClean="0"/>
          </a:p>
        </p:txBody>
      </p:sp>
      <p:sp>
        <p:nvSpPr>
          <p:cNvPr id="4" name="Rectangle 15"/>
          <p:cNvSpPr>
            <a:spLocks noGrp="1" noChangeArrowheads="1"/>
          </p:cNvSpPr>
          <p:nvPr>
            <p:ph type="dt" sz="half" idx="10"/>
          </p:nvPr>
        </p:nvSpPr>
        <p:spPr>
          <a:ln/>
        </p:spPr>
        <p:txBody>
          <a:bodyPr/>
          <a:lstStyle>
            <a:lvl1pPr>
              <a:defRPr/>
            </a:lvl1pPr>
          </a:lstStyle>
          <a:p>
            <a:fld id="{4EE90992-AF91-4E38-8570-79B52A2225FE}" type="datetime1">
              <a:rPr lang="zh-TW" altLang="en-US">
                <a:solidFill>
                  <a:srgbClr val="000000"/>
                </a:solidFill>
              </a:rPr>
              <a:pPr/>
              <a:t>2014/2/8</a:t>
            </a:fld>
            <a:r>
              <a:rPr lang="en-US" altLang="zh-TW">
                <a:solidFill>
                  <a:srgbClr val="000000"/>
                </a:solidFill>
              </a:rPr>
              <a:t>2009/11/23</a:t>
            </a:r>
          </a:p>
        </p:txBody>
      </p:sp>
      <p:sp>
        <p:nvSpPr>
          <p:cNvPr id="5" name="Rectangle 17"/>
          <p:cNvSpPr>
            <a:spLocks noGrp="1" noChangeArrowheads="1"/>
          </p:cNvSpPr>
          <p:nvPr>
            <p:ph type="sldNum" sz="quarter" idx="11"/>
          </p:nvPr>
        </p:nvSpPr>
        <p:spPr>
          <a:ln/>
        </p:spPr>
        <p:txBody>
          <a:bodyPr/>
          <a:lstStyle>
            <a:lvl1pPr>
              <a:defRPr/>
            </a:lvl1pPr>
          </a:lstStyle>
          <a:p>
            <a:pPr>
              <a:defRPr/>
            </a:pPr>
            <a:fld id="{DCD73D3A-A5AB-45C8-8B0F-F7305B0320A9}"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228941047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dgm" preserve="1">
  <p:cSld name="標題及圖表或組織圖">
    <p:spTree>
      <p:nvGrpSpPr>
        <p:cNvPr id="1" name=""/>
        <p:cNvGrpSpPr/>
        <p:nvPr/>
      </p:nvGrpSpPr>
      <p:grpSpPr>
        <a:xfrm>
          <a:off x="0" y="0"/>
          <a:ext cx="0" cy="0"/>
          <a:chOff x="0" y="0"/>
          <a:chExt cx="0" cy="0"/>
        </a:xfrm>
      </p:grpSpPr>
      <p:sp>
        <p:nvSpPr>
          <p:cNvPr id="2" name="標題 1"/>
          <p:cNvSpPr>
            <a:spLocks noGrp="1"/>
          </p:cNvSpPr>
          <p:nvPr>
            <p:ph type="title"/>
          </p:nvPr>
        </p:nvSpPr>
        <p:spPr>
          <a:xfrm>
            <a:off x="0" y="469900"/>
            <a:ext cx="7086600" cy="749300"/>
          </a:xfrm>
        </p:spPr>
        <p:txBody>
          <a:bodyPr/>
          <a:lstStyle/>
          <a:p>
            <a:r>
              <a:rPr lang="zh-TW" altLang="en-US" smtClean="0"/>
              <a:t>按一下以編輯母片標題樣式</a:t>
            </a:r>
            <a:endParaRPr lang="zh-TW" altLang="en-US"/>
          </a:p>
        </p:txBody>
      </p:sp>
      <p:sp>
        <p:nvSpPr>
          <p:cNvPr id="3" name="SmartArt 版面配置區 2"/>
          <p:cNvSpPr>
            <a:spLocks noGrp="1"/>
          </p:cNvSpPr>
          <p:nvPr>
            <p:ph type="dgm" idx="1"/>
          </p:nvPr>
        </p:nvSpPr>
        <p:spPr>
          <a:xfrm>
            <a:off x="179388" y="1268413"/>
            <a:ext cx="8064500" cy="5148262"/>
          </a:xfrm>
        </p:spPr>
        <p:txBody>
          <a:bodyPr/>
          <a:lstStyle/>
          <a:p>
            <a:endParaRPr lang="zh-TW" altLang="en-US"/>
          </a:p>
        </p:txBody>
      </p:sp>
      <p:sp>
        <p:nvSpPr>
          <p:cNvPr id="4" name="日期版面配置區 3"/>
          <p:cNvSpPr>
            <a:spLocks noGrp="1"/>
          </p:cNvSpPr>
          <p:nvPr>
            <p:ph type="dt" sz="half" idx="10"/>
          </p:nvPr>
        </p:nvSpPr>
        <p:spPr>
          <a:xfrm>
            <a:off x="609600" y="6629400"/>
            <a:ext cx="1905000" cy="228600"/>
          </a:xfrm>
        </p:spPr>
        <p:txBody>
          <a:bodyPr/>
          <a:lstStyle>
            <a:lvl1pPr>
              <a:defRPr/>
            </a:lvl1pPr>
          </a:lstStyle>
          <a:p>
            <a:fld id="{623FBC81-80DD-4A19-A367-8CD253A5B43F}" type="datetime1">
              <a:rPr lang="zh-TW" altLang="en-US">
                <a:solidFill>
                  <a:srgbClr val="000000"/>
                </a:solidFill>
              </a:rPr>
              <a:pPr/>
              <a:t>2014/2/8</a:t>
            </a:fld>
            <a:r>
              <a:rPr lang="en-US" altLang="zh-TW">
                <a:solidFill>
                  <a:srgbClr val="000000"/>
                </a:solidFill>
              </a:rPr>
              <a:t>2009/11/23</a:t>
            </a:r>
          </a:p>
        </p:txBody>
      </p:sp>
      <p:sp>
        <p:nvSpPr>
          <p:cNvPr id="5" name="投影片編號版面配置區 4"/>
          <p:cNvSpPr>
            <a:spLocks noGrp="1"/>
          </p:cNvSpPr>
          <p:nvPr>
            <p:ph type="sldNum" sz="quarter" idx="11"/>
          </p:nvPr>
        </p:nvSpPr>
        <p:spPr>
          <a:xfrm>
            <a:off x="2819400" y="6629400"/>
            <a:ext cx="1905000" cy="228600"/>
          </a:xfrm>
        </p:spPr>
        <p:txBody>
          <a:bodyPr/>
          <a:lstStyle>
            <a:lvl1pPr>
              <a:defRPr smtClean="0"/>
            </a:lvl1pPr>
          </a:lstStyle>
          <a:p>
            <a:pPr>
              <a:defRPr/>
            </a:pPr>
            <a:fld id="{AE883EAA-05B5-4D2F-BF50-7BA3A4A58FA6}"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283141426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pic>
        <p:nvPicPr>
          <p:cNvPr id="4" name="Picture 13" descr="工學院PPT背景"/>
          <p:cNvPicPr>
            <a:picLocks noChangeAspect="1" noChangeArrowheads="1"/>
          </p:cNvPicPr>
          <p:nvPr/>
        </p:nvPicPr>
        <p:blipFill>
          <a:blip r:embed="rId2" cstate="print">
            <a:extLst>
              <a:ext uri="{28A0092B-C50C-407E-A947-70E740481C1C}">
                <a14:useLocalDpi xmlns:a14="http://schemas.microsoft.com/office/drawing/2010/main" val="0"/>
              </a:ext>
            </a:extLst>
          </a:blip>
          <a:srcRect l="38565" r="2835" b="84958"/>
          <a:stretch>
            <a:fillRect/>
          </a:stretch>
        </p:blipFill>
        <p:spPr bwMode="auto">
          <a:xfrm>
            <a:off x="0" y="0"/>
            <a:ext cx="3575050" cy="70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6" descr="工學院PPT背景"/>
          <p:cNvPicPr>
            <a:picLocks noChangeAspect="1" noChangeArrowheads="1"/>
          </p:cNvPicPr>
          <p:nvPr/>
        </p:nvPicPr>
        <p:blipFill>
          <a:blip r:embed="rId2">
            <a:lum bright="10000"/>
            <a:extLst>
              <a:ext uri="{28A0092B-C50C-407E-A947-70E740481C1C}">
                <a14:useLocalDpi xmlns:a14="http://schemas.microsoft.com/office/drawing/2010/main" val="0"/>
              </a:ext>
            </a:extLst>
          </a:blip>
          <a:srcRect t="32239" r="1633" b="15231"/>
          <a:stretch>
            <a:fillRect/>
          </a:stretch>
        </p:blipFill>
        <p:spPr bwMode="auto">
          <a:xfrm>
            <a:off x="0" y="1555750"/>
            <a:ext cx="9142413" cy="396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4" descr="工學院PPT背景"/>
          <p:cNvPicPr>
            <a:picLocks noChangeAspect="1" noChangeArrowheads="1"/>
          </p:cNvPicPr>
          <p:nvPr/>
        </p:nvPicPr>
        <p:blipFill>
          <a:blip r:embed="rId2">
            <a:extLst>
              <a:ext uri="{28A0092B-C50C-407E-A947-70E740481C1C}">
                <a14:useLocalDpi xmlns:a14="http://schemas.microsoft.com/office/drawing/2010/main" val="0"/>
              </a:ext>
            </a:extLst>
          </a:blip>
          <a:srcRect l="14049" t="92267" r="685" b="880"/>
          <a:stretch>
            <a:fillRect/>
          </a:stretch>
        </p:blipFill>
        <p:spPr bwMode="auto">
          <a:xfrm>
            <a:off x="0" y="592138"/>
            <a:ext cx="8359775" cy="74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7" descr="DSCN002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35975" y="620713"/>
            <a:ext cx="708025" cy="573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9" descr="88880026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28038" y="1196975"/>
            <a:ext cx="715962" cy="53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0" descr="均柔向日葵"/>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28038" y="1700213"/>
            <a:ext cx="71596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1" descr="P101010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28038" y="2276475"/>
            <a:ext cx="715962" cy="58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23"/>
          <p:cNvSpPr>
            <a:spLocks noChangeArrowheads="1"/>
          </p:cNvSpPr>
          <p:nvPr/>
        </p:nvSpPr>
        <p:spPr bwMode="auto">
          <a:xfrm>
            <a:off x="0" y="6597650"/>
            <a:ext cx="9144000" cy="260350"/>
          </a:xfrm>
          <a:prstGeom prst="rect">
            <a:avLst/>
          </a:prstGeom>
          <a:gradFill rotWithShape="1">
            <a:gsLst>
              <a:gs pos="0">
                <a:schemeClr val="bg1"/>
              </a:gs>
              <a:gs pos="100000">
                <a:srgbClr val="993300"/>
              </a:gs>
            </a:gsLst>
            <a:lin ang="0" scaled="1"/>
          </a:gradFill>
          <a:ln w="38100" algn="ctr">
            <a:noFill/>
            <a:miter lim="800000"/>
            <a:headEnd/>
            <a:tailEnd/>
          </a:ln>
          <a:effectLst/>
        </p:spPr>
        <p:txBody>
          <a:bodyPr wrap="none" anchor="ctr"/>
          <a:lstStyle/>
          <a:p>
            <a:pPr algn="ctr" eaLnBrk="0" hangingPunct="0">
              <a:defRPr/>
            </a:pPr>
            <a:endParaRPr kumimoji="0" lang="zh-TW" altLang="en-US" sz="2400">
              <a:solidFill>
                <a:srgbClr val="000000"/>
              </a:solidFill>
              <a:latin typeface="Times New Roman" pitchFamily="18" charset="0"/>
            </a:endParaRPr>
          </a:p>
        </p:txBody>
      </p:sp>
      <p:sp>
        <p:nvSpPr>
          <p:cNvPr id="12" name="Text Box 24"/>
          <p:cNvSpPr txBox="1">
            <a:spLocks noChangeArrowheads="1"/>
          </p:cNvSpPr>
          <p:nvPr/>
        </p:nvSpPr>
        <p:spPr bwMode="auto">
          <a:xfrm>
            <a:off x="7762875" y="6597650"/>
            <a:ext cx="1381125" cy="244475"/>
          </a:xfrm>
          <a:prstGeom prst="rect">
            <a:avLst/>
          </a:prstGeom>
          <a:noFill/>
          <a:ln w="38100" algn="ctr">
            <a:noFill/>
            <a:miter lim="800000"/>
            <a:headEnd/>
            <a:tailEnd/>
          </a:ln>
          <a:effectLst/>
        </p:spPr>
        <p:txBody>
          <a:bodyPr>
            <a:spAutoFit/>
          </a:bodyPr>
          <a:lstStyle/>
          <a:p>
            <a:pPr algn="ctr" eaLnBrk="0" hangingPunct="0">
              <a:spcBef>
                <a:spcPct val="50000"/>
              </a:spcBef>
              <a:defRPr/>
            </a:pPr>
            <a:r>
              <a:rPr kumimoji="0" lang="en-US" altLang="zh-TW" sz="1000">
                <a:solidFill>
                  <a:srgbClr val="FFFFFF"/>
                </a:solidFill>
              </a:rPr>
              <a:t>www.npust.edu.tw</a:t>
            </a:r>
          </a:p>
        </p:txBody>
      </p:sp>
      <p:sp>
        <p:nvSpPr>
          <p:cNvPr id="53259" name="Rectangle 2"/>
          <p:cNvSpPr>
            <a:spLocks noGrp="1" noChangeArrowheads="1"/>
          </p:cNvSpPr>
          <p:nvPr>
            <p:ph type="ctrTitle"/>
          </p:nvPr>
        </p:nvSpPr>
        <p:spPr>
          <a:xfrm>
            <a:off x="685800" y="2130425"/>
            <a:ext cx="7772400" cy="1470025"/>
          </a:xfrm>
        </p:spPr>
        <p:txBody>
          <a:bodyPr/>
          <a:lstStyle>
            <a:lvl1pPr>
              <a:defRPr/>
            </a:lvl1pPr>
          </a:lstStyle>
          <a:p>
            <a:r>
              <a:rPr lang="zh-TW" altLang="en-US"/>
              <a:t>按一下以編輯母片標題樣式</a:t>
            </a:r>
          </a:p>
        </p:txBody>
      </p:sp>
      <p:sp>
        <p:nvSpPr>
          <p:cNvPr id="53260" name="Rectangle 3"/>
          <p:cNvSpPr>
            <a:spLocks noGrp="1" noChangeArrowheads="1"/>
          </p:cNvSpPr>
          <p:nvPr>
            <p:ph type="subTitle" idx="1"/>
          </p:nvPr>
        </p:nvSpPr>
        <p:spPr>
          <a:xfrm>
            <a:off x="1371600" y="3886200"/>
            <a:ext cx="6400800" cy="1752600"/>
          </a:xfrm>
        </p:spPr>
        <p:txBody>
          <a:bodyPr/>
          <a:lstStyle>
            <a:lvl1pPr marL="0" indent="0" algn="ctr">
              <a:buFont typeface="Wingdings" pitchFamily="2" charset="2"/>
              <a:buNone/>
              <a:defRPr/>
            </a:lvl1pPr>
          </a:lstStyle>
          <a:p>
            <a:r>
              <a:rPr lang="zh-TW" altLang="en-US"/>
              <a:t>按一下以編輯母片副標題樣式</a:t>
            </a:r>
          </a:p>
        </p:txBody>
      </p:sp>
      <p:sp>
        <p:nvSpPr>
          <p:cNvPr id="13" name="Rectangle 5"/>
          <p:cNvSpPr>
            <a:spLocks noGrp="1" noChangeArrowheads="1"/>
          </p:cNvSpPr>
          <p:nvPr>
            <p:ph type="ftr" sz="quarter" idx="10"/>
          </p:nvPr>
        </p:nvSpPr>
        <p:spPr bwMode="auto">
          <a:xfrm>
            <a:off x="3124200" y="6245225"/>
            <a:ext cx="2895600" cy="47625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eaLnBrk="1" hangingPunct="1">
              <a:spcBef>
                <a:spcPct val="0"/>
              </a:spcBef>
              <a:defRPr b="0">
                <a:ea typeface="新細明體" charset="-120"/>
              </a:defRPr>
            </a:lvl1pPr>
          </a:lstStyle>
          <a:p>
            <a:pPr algn="ctr"/>
            <a:endParaRPr kumimoji="0" lang="en-US" altLang="zh-TW" sz="1400">
              <a:solidFill>
                <a:srgbClr val="000000"/>
              </a:solidFill>
              <a:latin typeface="Times New Roman" pitchFamily="18" charset="0"/>
            </a:endParaRPr>
          </a:p>
        </p:txBody>
      </p:sp>
      <p:sp>
        <p:nvSpPr>
          <p:cNvPr id="14" name="Rectangle 4"/>
          <p:cNvSpPr>
            <a:spLocks noGrp="1" noChangeArrowheads="1"/>
          </p:cNvSpPr>
          <p:nvPr>
            <p:ph type="dt" sz="half" idx="11"/>
          </p:nvPr>
        </p:nvSpPr>
        <p:spPr>
          <a:xfrm>
            <a:off x="457200" y="6245225"/>
            <a:ext cx="2133600" cy="476250"/>
          </a:xfrm>
        </p:spPr>
        <p:txBody>
          <a:bodyPr anchor="t"/>
          <a:lstStyle>
            <a:lvl1pPr algn="ctr" eaLnBrk="0" hangingPunct="0">
              <a:defRPr sz="2400" i="1">
                <a:latin typeface="Times New Roman" pitchFamily="18" charset="0"/>
              </a:defRPr>
            </a:lvl1pPr>
          </a:lstStyle>
          <a:p>
            <a:fld id="{1D152E2D-E1EA-463B-AB70-48765555343E}" type="datetime1">
              <a:rPr lang="zh-TW" altLang="en-US">
                <a:solidFill>
                  <a:srgbClr val="000000"/>
                </a:solidFill>
              </a:rPr>
              <a:pPr/>
              <a:t>2014/2/8</a:t>
            </a:fld>
            <a:r>
              <a:rPr lang="en-US" altLang="zh-TW">
                <a:solidFill>
                  <a:srgbClr val="000000"/>
                </a:solidFill>
              </a:rPr>
              <a:t>2009/11/23</a:t>
            </a:r>
          </a:p>
        </p:txBody>
      </p:sp>
    </p:spTree>
    <p:extLst>
      <p:ext uri="{BB962C8B-B14F-4D97-AF65-F5344CB8AC3E}">
        <p14:creationId xmlns:p14="http://schemas.microsoft.com/office/powerpoint/2010/main" val="292297023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hf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15"/>
          <p:cNvSpPr>
            <a:spLocks noGrp="1" noChangeArrowheads="1"/>
          </p:cNvSpPr>
          <p:nvPr>
            <p:ph type="dt" sz="half" idx="10"/>
          </p:nvPr>
        </p:nvSpPr>
        <p:spPr>
          <a:ln/>
        </p:spPr>
        <p:txBody>
          <a:bodyPr/>
          <a:lstStyle>
            <a:lvl1pPr>
              <a:defRPr/>
            </a:lvl1pPr>
          </a:lstStyle>
          <a:p>
            <a:fld id="{2402BC1B-D915-40ED-9392-E032072A5674}" type="datetime1">
              <a:rPr lang="zh-TW" altLang="en-US">
                <a:solidFill>
                  <a:srgbClr val="000000"/>
                </a:solidFill>
              </a:rPr>
              <a:pPr/>
              <a:t>2014/2/8</a:t>
            </a:fld>
            <a:r>
              <a:rPr lang="en-US" altLang="zh-TW">
                <a:solidFill>
                  <a:srgbClr val="000000"/>
                </a:solidFill>
              </a:rPr>
              <a:t>2009/11/23</a:t>
            </a:r>
          </a:p>
        </p:txBody>
      </p:sp>
      <p:sp>
        <p:nvSpPr>
          <p:cNvPr id="5" name="Rectangle 17"/>
          <p:cNvSpPr>
            <a:spLocks noGrp="1" noChangeArrowheads="1"/>
          </p:cNvSpPr>
          <p:nvPr>
            <p:ph type="sldNum" sz="quarter" idx="11"/>
          </p:nvPr>
        </p:nvSpPr>
        <p:spPr>
          <a:ln/>
        </p:spPr>
        <p:txBody>
          <a:bodyPr/>
          <a:lstStyle>
            <a:lvl1pPr>
              <a:defRPr/>
            </a:lvl1pPr>
          </a:lstStyle>
          <a:p>
            <a:pPr>
              <a:defRPr/>
            </a:pPr>
            <a:fld id="{23D74F9B-2788-490A-A4E9-1246C3976F99}"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4024473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smtClean="0"/>
              <a:t>按一下以編輯母片文字樣式</a:t>
            </a:r>
          </a:p>
        </p:txBody>
      </p:sp>
      <p:sp>
        <p:nvSpPr>
          <p:cNvPr id="4" name="Rectangle 15"/>
          <p:cNvSpPr>
            <a:spLocks noGrp="1" noChangeArrowheads="1"/>
          </p:cNvSpPr>
          <p:nvPr>
            <p:ph type="dt" sz="half" idx="10"/>
          </p:nvPr>
        </p:nvSpPr>
        <p:spPr>
          <a:ln/>
        </p:spPr>
        <p:txBody>
          <a:bodyPr/>
          <a:lstStyle>
            <a:lvl1pPr>
              <a:defRPr/>
            </a:lvl1pPr>
          </a:lstStyle>
          <a:p>
            <a:fld id="{D25B0D3B-86E6-4AE3-8B37-59C680BCA9B6}" type="datetime1">
              <a:rPr lang="zh-TW" altLang="en-US">
                <a:solidFill>
                  <a:srgbClr val="000000"/>
                </a:solidFill>
              </a:rPr>
              <a:pPr/>
              <a:t>2014/2/8</a:t>
            </a:fld>
            <a:r>
              <a:rPr lang="en-US" altLang="zh-TW">
                <a:solidFill>
                  <a:srgbClr val="000000"/>
                </a:solidFill>
              </a:rPr>
              <a:t>2009/11/23</a:t>
            </a:r>
          </a:p>
        </p:txBody>
      </p:sp>
      <p:sp>
        <p:nvSpPr>
          <p:cNvPr id="5" name="Rectangle 17"/>
          <p:cNvSpPr>
            <a:spLocks noGrp="1" noChangeArrowheads="1"/>
          </p:cNvSpPr>
          <p:nvPr>
            <p:ph type="sldNum" sz="quarter" idx="11"/>
          </p:nvPr>
        </p:nvSpPr>
        <p:spPr>
          <a:ln/>
        </p:spPr>
        <p:txBody>
          <a:bodyPr/>
          <a:lstStyle>
            <a:lvl1pPr>
              <a:defRPr/>
            </a:lvl1pPr>
          </a:lstStyle>
          <a:p>
            <a:pPr>
              <a:defRPr/>
            </a:pPr>
            <a:fld id="{C9DAB405-FA7A-4C53-9F9F-2DED72002E18}"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367302906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15"/>
          <p:cNvSpPr>
            <a:spLocks noGrp="1" noChangeArrowheads="1"/>
          </p:cNvSpPr>
          <p:nvPr>
            <p:ph type="dt" sz="half" idx="10"/>
          </p:nvPr>
        </p:nvSpPr>
        <p:spPr>
          <a:ln/>
        </p:spPr>
        <p:txBody>
          <a:bodyPr/>
          <a:lstStyle>
            <a:lvl1pPr>
              <a:defRPr/>
            </a:lvl1pPr>
          </a:lstStyle>
          <a:p>
            <a:fld id="{2402BC1B-D915-40ED-9392-E032072A5674}" type="datetime1">
              <a:rPr lang="zh-TW" altLang="en-US">
                <a:solidFill>
                  <a:srgbClr val="000000"/>
                </a:solidFill>
              </a:rPr>
              <a:pPr/>
              <a:t>2014/2/8</a:t>
            </a:fld>
            <a:r>
              <a:rPr lang="en-US" altLang="zh-TW">
                <a:solidFill>
                  <a:srgbClr val="000000"/>
                </a:solidFill>
              </a:rPr>
              <a:t>2009/11/23</a:t>
            </a:r>
          </a:p>
        </p:txBody>
      </p:sp>
      <p:sp>
        <p:nvSpPr>
          <p:cNvPr id="5" name="Rectangle 17"/>
          <p:cNvSpPr>
            <a:spLocks noGrp="1" noChangeArrowheads="1"/>
          </p:cNvSpPr>
          <p:nvPr>
            <p:ph type="sldNum" sz="quarter" idx="11"/>
          </p:nvPr>
        </p:nvSpPr>
        <p:spPr>
          <a:ln/>
        </p:spPr>
        <p:txBody>
          <a:bodyPr/>
          <a:lstStyle>
            <a:lvl1pPr>
              <a:defRPr/>
            </a:lvl1pPr>
          </a:lstStyle>
          <a:p>
            <a:pPr>
              <a:defRPr/>
            </a:pPr>
            <a:fld id="{23D74F9B-2788-490A-A4E9-1246C3976F99}"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51308495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179388" y="1268413"/>
            <a:ext cx="3956050" cy="51482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4287838" y="1268413"/>
            <a:ext cx="3956050" cy="51482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Rectangle 15"/>
          <p:cNvSpPr>
            <a:spLocks noGrp="1" noChangeArrowheads="1"/>
          </p:cNvSpPr>
          <p:nvPr>
            <p:ph type="dt" sz="half" idx="10"/>
          </p:nvPr>
        </p:nvSpPr>
        <p:spPr>
          <a:ln/>
        </p:spPr>
        <p:txBody>
          <a:bodyPr/>
          <a:lstStyle>
            <a:lvl1pPr>
              <a:defRPr/>
            </a:lvl1pPr>
          </a:lstStyle>
          <a:p>
            <a:fld id="{7634A7F1-E52C-4AE4-8819-E6C46682B053}" type="datetime1">
              <a:rPr lang="zh-TW" altLang="en-US">
                <a:solidFill>
                  <a:srgbClr val="000000"/>
                </a:solidFill>
              </a:rPr>
              <a:pPr/>
              <a:t>2014/2/8</a:t>
            </a:fld>
            <a:r>
              <a:rPr lang="en-US" altLang="zh-TW">
                <a:solidFill>
                  <a:srgbClr val="000000"/>
                </a:solidFill>
              </a:rPr>
              <a:t>2009/11/23</a:t>
            </a:r>
          </a:p>
        </p:txBody>
      </p:sp>
      <p:sp>
        <p:nvSpPr>
          <p:cNvPr id="6" name="Rectangle 17"/>
          <p:cNvSpPr>
            <a:spLocks noGrp="1" noChangeArrowheads="1"/>
          </p:cNvSpPr>
          <p:nvPr>
            <p:ph type="sldNum" sz="quarter" idx="11"/>
          </p:nvPr>
        </p:nvSpPr>
        <p:spPr>
          <a:ln/>
        </p:spPr>
        <p:txBody>
          <a:bodyPr/>
          <a:lstStyle>
            <a:lvl1pPr>
              <a:defRPr/>
            </a:lvl1pPr>
          </a:lstStyle>
          <a:p>
            <a:pPr>
              <a:defRPr/>
            </a:pPr>
            <a:fld id="{D7C77FED-7D41-4483-A596-36F7AFCD2160}"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353248323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p:spPr>
        <p:txBody>
          <a:bodyPr/>
          <a:lstStyle>
            <a:lvl1pPr>
              <a:defRPr/>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Rectangle 15"/>
          <p:cNvSpPr>
            <a:spLocks noGrp="1" noChangeArrowheads="1"/>
          </p:cNvSpPr>
          <p:nvPr>
            <p:ph type="dt" sz="half" idx="10"/>
          </p:nvPr>
        </p:nvSpPr>
        <p:spPr>
          <a:ln/>
        </p:spPr>
        <p:txBody>
          <a:bodyPr/>
          <a:lstStyle>
            <a:lvl1pPr>
              <a:defRPr/>
            </a:lvl1pPr>
          </a:lstStyle>
          <a:p>
            <a:fld id="{8F284CAC-7E02-4D23-9411-2A20956B4068}" type="datetime1">
              <a:rPr lang="zh-TW" altLang="en-US">
                <a:solidFill>
                  <a:srgbClr val="000000"/>
                </a:solidFill>
              </a:rPr>
              <a:pPr/>
              <a:t>2014/2/8</a:t>
            </a:fld>
            <a:r>
              <a:rPr lang="en-US" altLang="zh-TW">
                <a:solidFill>
                  <a:srgbClr val="000000"/>
                </a:solidFill>
              </a:rPr>
              <a:t>2009/11/23</a:t>
            </a:r>
          </a:p>
        </p:txBody>
      </p:sp>
      <p:sp>
        <p:nvSpPr>
          <p:cNvPr id="8" name="Rectangle 17"/>
          <p:cNvSpPr>
            <a:spLocks noGrp="1" noChangeArrowheads="1"/>
          </p:cNvSpPr>
          <p:nvPr>
            <p:ph type="sldNum" sz="quarter" idx="11"/>
          </p:nvPr>
        </p:nvSpPr>
        <p:spPr>
          <a:ln/>
        </p:spPr>
        <p:txBody>
          <a:bodyPr/>
          <a:lstStyle>
            <a:lvl1pPr>
              <a:defRPr/>
            </a:lvl1pPr>
          </a:lstStyle>
          <a:p>
            <a:pPr>
              <a:defRPr/>
            </a:pPr>
            <a:fld id="{3AF4E6F8-3F77-4531-AF0C-D57CD4187FE8}"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289885998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Rectangle 15"/>
          <p:cNvSpPr>
            <a:spLocks noGrp="1" noChangeArrowheads="1"/>
          </p:cNvSpPr>
          <p:nvPr>
            <p:ph type="dt" sz="half" idx="10"/>
          </p:nvPr>
        </p:nvSpPr>
        <p:spPr>
          <a:ln/>
        </p:spPr>
        <p:txBody>
          <a:bodyPr/>
          <a:lstStyle>
            <a:lvl1pPr>
              <a:defRPr/>
            </a:lvl1pPr>
          </a:lstStyle>
          <a:p>
            <a:fld id="{F01DBB7B-FC45-4C65-85E8-F28440081B76}" type="datetime1">
              <a:rPr lang="zh-TW" altLang="en-US">
                <a:solidFill>
                  <a:srgbClr val="000000"/>
                </a:solidFill>
              </a:rPr>
              <a:pPr/>
              <a:t>2014/2/8</a:t>
            </a:fld>
            <a:r>
              <a:rPr lang="en-US" altLang="zh-TW">
                <a:solidFill>
                  <a:srgbClr val="000000"/>
                </a:solidFill>
              </a:rPr>
              <a:t>2009/11/23</a:t>
            </a:r>
          </a:p>
        </p:txBody>
      </p:sp>
      <p:sp>
        <p:nvSpPr>
          <p:cNvPr id="4" name="Rectangle 17"/>
          <p:cNvSpPr>
            <a:spLocks noGrp="1" noChangeArrowheads="1"/>
          </p:cNvSpPr>
          <p:nvPr>
            <p:ph type="sldNum" sz="quarter" idx="11"/>
          </p:nvPr>
        </p:nvSpPr>
        <p:spPr>
          <a:ln/>
        </p:spPr>
        <p:txBody>
          <a:bodyPr/>
          <a:lstStyle>
            <a:lvl1pPr>
              <a:defRPr/>
            </a:lvl1pPr>
          </a:lstStyle>
          <a:p>
            <a:pPr>
              <a:defRPr/>
            </a:pPr>
            <a:fld id="{6EA06944-F69C-46E2-B4F7-CC7B6DE95346}"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306003468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15"/>
          <p:cNvSpPr>
            <a:spLocks noGrp="1" noChangeArrowheads="1"/>
          </p:cNvSpPr>
          <p:nvPr>
            <p:ph type="dt" sz="half" idx="10"/>
          </p:nvPr>
        </p:nvSpPr>
        <p:spPr>
          <a:ln/>
        </p:spPr>
        <p:txBody>
          <a:bodyPr/>
          <a:lstStyle>
            <a:lvl1pPr>
              <a:defRPr/>
            </a:lvl1pPr>
          </a:lstStyle>
          <a:p>
            <a:fld id="{46CE442B-06B3-4AA2-BF5A-6796FC86A598}" type="datetime1">
              <a:rPr lang="zh-TW" altLang="en-US">
                <a:solidFill>
                  <a:srgbClr val="000000"/>
                </a:solidFill>
              </a:rPr>
              <a:pPr/>
              <a:t>2014/2/8</a:t>
            </a:fld>
            <a:r>
              <a:rPr lang="en-US" altLang="zh-TW">
                <a:solidFill>
                  <a:srgbClr val="000000"/>
                </a:solidFill>
              </a:rPr>
              <a:t>2009/11/23</a:t>
            </a:r>
          </a:p>
        </p:txBody>
      </p:sp>
      <p:sp>
        <p:nvSpPr>
          <p:cNvPr id="3" name="Rectangle 17"/>
          <p:cNvSpPr>
            <a:spLocks noGrp="1" noChangeArrowheads="1"/>
          </p:cNvSpPr>
          <p:nvPr>
            <p:ph type="sldNum" sz="quarter" idx="11"/>
          </p:nvPr>
        </p:nvSpPr>
        <p:spPr>
          <a:ln/>
        </p:spPr>
        <p:txBody>
          <a:bodyPr/>
          <a:lstStyle>
            <a:lvl1pPr>
              <a:defRPr/>
            </a:lvl1pPr>
          </a:lstStyle>
          <a:p>
            <a:pPr>
              <a:defRPr/>
            </a:pPr>
            <a:fld id="{A22FD82A-3C07-478F-9458-8AD5CC2A73B1}"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47936606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15"/>
          <p:cNvSpPr>
            <a:spLocks noGrp="1" noChangeArrowheads="1"/>
          </p:cNvSpPr>
          <p:nvPr>
            <p:ph type="dt" sz="half" idx="10"/>
          </p:nvPr>
        </p:nvSpPr>
        <p:spPr>
          <a:ln/>
        </p:spPr>
        <p:txBody>
          <a:bodyPr/>
          <a:lstStyle>
            <a:lvl1pPr>
              <a:defRPr/>
            </a:lvl1pPr>
          </a:lstStyle>
          <a:p>
            <a:fld id="{83FCA223-CAC3-4A1C-A26A-E6C63B6B2C2E}" type="datetime1">
              <a:rPr lang="zh-TW" altLang="en-US">
                <a:solidFill>
                  <a:srgbClr val="000000"/>
                </a:solidFill>
              </a:rPr>
              <a:pPr/>
              <a:t>2014/2/8</a:t>
            </a:fld>
            <a:r>
              <a:rPr lang="en-US" altLang="zh-TW">
                <a:solidFill>
                  <a:srgbClr val="000000"/>
                </a:solidFill>
              </a:rPr>
              <a:t>2009/11/23</a:t>
            </a:r>
          </a:p>
        </p:txBody>
      </p:sp>
      <p:sp>
        <p:nvSpPr>
          <p:cNvPr id="6" name="Rectangle 17"/>
          <p:cNvSpPr>
            <a:spLocks noGrp="1" noChangeArrowheads="1"/>
          </p:cNvSpPr>
          <p:nvPr>
            <p:ph type="sldNum" sz="quarter" idx="11"/>
          </p:nvPr>
        </p:nvSpPr>
        <p:spPr>
          <a:ln/>
        </p:spPr>
        <p:txBody>
          <a:bodyPr/>
          <a:lstStyle>
            <a:lvl1pPr>
              <a:defRPr/>
            </a:lvl1pPr>
          </a:lstStyle>
          <a:p>
            <a:pPr>
              <a:defRPr/>
            </a:pPr>
            <a:fld id="{C14855F8-B7C7-4801-88CD-4558992C3B6F}"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198053930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smtClean="0"/>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15"/>
          <p:cNvSpPr>
            <a:spLocks noGrp="1" noChangeArrowheads="1"/>
          </p:cNvSpPr>
          <p:nvPr>
            <p:ph type="dt" sz="half" idx="10"/>
          </p:nvPr>
        </p:nvSpPr>
        <p:spPr>
          <a:ln/>
        </p:spPr>
        <p:txBody>
          <a:bodyPr/>
          <a:lstStyle>
            <a:lvl1pPr>
              <a:defRPr/>
            </a:lvl1pPr>
          </a:lstStyle>
          <a:p>
            <a:fld id="{AFD294BA-5185-4BD9-8FF5-15FD4C2491BE}" type="datetime1">
              <a:rPr lang="zh-TW" altLang="en-US">
                <a:solidFill>
                  <a:srgbClr val="000000"/>
                </a:solidFill>
              </a:rPr>
              <a:pPr/>
              <a:t>2014/2/8</a:t>
            </a:fld>
            <a:r>
              <a:rPr lang="en-US" altLang="zh-TW">
                <a:solidFill>
                  <a:srgbClr val="000000"/>
                </a:solidFill>
              </a:rPr>
              <a:t>2009/11/23</a:t>
            </a:r>
          </a:p>
        </p:txBody>
      </p:sp>
      <p:sp>
        <p:nvSpPr>
          <p:cNvPr id="6" name="Rectangle 17"/>
          <p:cNvSpPr>
            <a:spLocks noGrp="1" noChangeArrowheads="1"/>
          </p:cNvSpPr>
          <p:nvPr>
            <p:ph type="sldNum" sz="quarter" idx="11"/>
          </p:nvPr>
        </p:nvSpPr>
        <p:spPr>
          <a:ln/>
        </p:spPr>
        <p:txBody>
          <a:bodyPr/>
          <a:lstStyle>
            <a:lvl1pPr>
              <a:defRPr/>
            </a:lvl1pPr>
          </a:lstStyle>
          <a:p>
            <a:pPr>
              <a:defRPr/>
            </a:pPr>
            <a:fld id="{4CD4D9B6-CA89-4D58-A326-6723B1D0967E}"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44021479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15"/>
          <p:cNvSpPr>
            <a:spLocks noGrp="1" noChangeArrowheads="1"/>
          </p:cNvSpPr>
          <p:nvPr>
            <p:ph type="dt" sz="half" idx="10"/>
          </p:nvPr>
        </p:nvSpPr>
        <p:spPr>
          <a:ln/>
        </p:spPr>
        <p:txBody>
          <a:bodyPr/>
          <a:lstStyle>
            <a:lvl1pPr>
              <a:defRPr/>
            </a:lvl1pPr>
          </a:lstStyle>
          <a:p>
            <a:fld id="{8BD39A9E-FF2D-413D-AE68-E96163BE8EA2}" type="datetime1">
              <a:rPr lang="zh-TW" altLang="en-US">
                <a:solidFill>
                  <a:srgbClr val="000000"/>
                </a:solidFill>
              </a:rPr>
              <a:pPr/>
              <a:t>2014/2/8</a:t>
            </a:fld>
            <a:r>
              <a:rPr lang="en-US" altLang="zh-TW">
                <a:solidFill>
                  <a:srgbClr val="000000"/>
                </a:solidFill>
              </a:rPr>
              <a:t>2009/11/23</a:t>
            </a:r>
          </a:p>
        </p:txBody>
      </p:sp>
      <p:sp>
        <p:nvSpPr>
          <p:cNvPr id="5" name="Rectangle 17"/>
          <p:cNvSpPr>
            <a:spLocks noGrp="1" noChangeArrowheads="1"/>
          </p:cNvSpPr>
          <p:nvPr>
            <p:ph type="sldNum" sz="quarter" idx="11"/>
          </p:nvPr>
        </p:nvSpPr>
        <p:spPr>
          <a:ln/>
        </p:spPr>
        <p:txBody>
          <a:bodyPr/>
          <a:lstStyle>
            <a:lvl1pPr>
              <a:defRPr/>
            </a:lvl1pPr>
          </a:lstStyle>
          <a:p>
            <a:pPr>
              <a:defRPr/>
            </a:pPr>
            <a:fld id="{9C880009-B544-4D7D-AFFD-684D37FB746A}"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295333816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183313" y="469900"/>
            <a:ext cx="2060575" cy="5946775"/>
          </a:xfr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0" y="469900"/>
            <a:ext cx="6030913" cy="5946775"/>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15"/>
          <p:cNvSpPr>
            <a:spLocks noGrp="1" noChangeArrowheads="1"/>
          </p:cNvSpPr>
          <p:nvPr>
            <p:ph type="dt" sz="half" idx="10"/>
          </p:nvPr>
        </p:nvSpPr>
        <p:spPr>
          <a:ln/>
        </p:spPr>
        <p:txBody>
          <a:bodyPr/>
          <a:lstStyle>
            <a:lvl1pPr>
              <a:defRPr/>
            </a:lvl1pPr>
          </a:lstStyle>
          <a:p>
            <a:fld id="{B659ACEB-F921-467B-90D9-D63FFBE4D280}" type="datetime1">
              <a:rPr lang="zh-TW" altLang="en-US">
                <a:solidFill>
                  <a:srgbClr val="000000"/>
                </a:solidFill>
              </a:rPr>
              <a:pPr/>
              <a:t>2014/2/8</a:t>
            </a:fld>
            <a:r>
              <a:rPr lang="en-US" altLang="zh-TW">
                <a:solidFill>
                  <a:srgbClr val="000000"/>
                </a:solidFill>
              </a:rPr>
              <a:t>2009/11/23</a:t>
            </a:r>
          </a:p>
        </p:txBody>
      </p:sp>
      <p:sp>
        <p:nvSpPr>
          <p:cNvPr id="5" name="Rectangle 17"/>
          <p:cNvSpPr>
            <a:spLocks noGrp="1" noChangeArrowheads="1"/>
          </p:cNvSpPr>
          <p:nvPr>
            <p:ph type="sldNum" sz="quarter" idx="11"/>
          </p:nvPr>
        </p:nvSpPr>
        <p:spPr>
          <a:ln/>
        </p:spPr>
        <p:txBody>
          <a:bodyPr/>
          <a:lstStyle>
            <a:lvl1pPr>
              <a:defRPr/>
            </a:lvl1pPr>
          </a:lstStyle>
          <a:p>
            <a:pPr>
              <a:defRPr/>
            </a:pPr>
            <a:fld id="{2907AB85-384C-4FEC-81B1-C3AA6921007A}"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156926248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fourObj" preserve="1">
  <p:cSld name="標題，四項物件">
    <p:spTree>
      <p:nvGrpSpPr>
        <p:cNvPr id="1" name=""/>
        <p:cNvGrpSpPr/>
        <p:nvPr/>
      </p:nvGrpSpPr>
      <p:grpSpPr>
        <a:xfrm>
          <a:off x="0" y="0"/>
          <a:ext cx="0" cy="0"/>
          <a:chOff x="0" y="0"/>
          <a:chExt cx="0" cy="0"/>
        </a:xfrm>
      </p:grpSpPr>
      <p:sp>
        <p:nvSpPr>
          <p:cNvPr id="2" name="標題 1"/>
          <p:cNvSpPr>
            <a:spLocks noGrp="1"/>
          </p:cNvSpPr>
          <p:nvPr>
            <p:ph type="title" sz="quarter"/>
          </p:nvPr>
        </p:nvSpPr>
        <p:spPr>
          <a:xfrm>
            <a:off x="0" y="469900"/>
            <a:ext cx="7086600" cy="749300"/>
          </a:xfrm>
        </p:spPr>
        <p:txBody>
          <a:bodyPr/>
          <a:lstStyle/>
          <a:p>
            <a:r>
              <a:rPr lang="zh-TW" altLang="en-US" smtClean="0"/>
              <a:t>按一下以編輯母片標題樣式</a:t>
            </a:r>
            <a:endParaRPr lang="zh-TW" altLang="en-US"/>
          </a:p>
        </p:txBody>
      </p:sp>
      <p:sp>
        <p:nvSpPr>
          <p:cNvPr id="3" name="內容版面配置區 2"/>
          <p:cNvSpPr>
            <a:spLocks noGrp="1"/>
          </p:cNvSpPr>
          <p:nvPr>
            <p:ph sz="quarter" idx="1"/>
          </p:nvPr>
        </p:nvSpPr>
        <p:spPr>
          <a:xfrm>
            <a:off x="179388" y="1268413"/>
            <a:ext cx="3956050" cy="2497137"/>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quarter" idx="2"/>
          </p:nvPr>
        </p:nvSpPr>
        <p:spPr>
          <a:xfrm>
            <a:off x="4287838" y="1268413"/>
            <a:ext cx="3956050" cy="2497137"/>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內容版面配置區 4"/>
          <p:cNvSpPr>
            <a:spLocks noGrp="1"/>
          </p:cNvSpPr>
          <p:nvPr>
            <p:ph sz="quarter" idx="3"/>
          </p:nvPr>
        </p:nvSpPr>
        <p:spPr>
          <a:xfrm>
            <a:off x="179388" y="3917950"/>
            <a:ext cx="3956050" cy="2498725"/>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6" name="內容版面配置區 5"/>
          <p:cNvSpPr>
            <a:spLocks noGrp="1"/>
          </p:cNvSpPr>
          <p:nvPr>
            <p:ph sz="quarter" idx="4"/>
          </p:nvPr>
        </p:nvSpPr>
        <p:spPr>
          <a:xfrm>
            <a:off x="4287838" y="3917950"/>
            <a:ext cx="3956050" cy="2498725"/>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Rectangle 15"/>
          <p:cNvSpPr>
            <a:spLocks noGrp="1" noChangeArrowheads="1"/>
          </p:cNvSpPr>
          <p:nvPr>
            <p:ph type="dt" sz="half" idx="10"/>
          </p:nvPr>
        </p:nvSpPr>
        <p:spPr>
          <a:ln/>
        </p:spPr>
        <p:txBody>
          <a:bodyPr/>
          <a:lstStyle>
            <a:lvl1pPr>
              <a:defRPr/>
            </a:lvl1pPr>
          </a:lstStyle>
          <a:p>
            <a:fld id="{0009264D-809F-4C78-84AB-836B19CCE4F9}" type="datetime1">
              <a:rPr lang="zh-TW" altLang="en-US">
                <a:solidFill>
                  <a:srgbClr val="000000"/>
                </a:solidFill>
              </a:rPr>
              <a:pPr/>
              <a:t>2014/2/8</a:t>
            </a:fld>
            <a:r>
              <a:rPr lang="en-US" altLang="zh-TW">
                <a:solidFill>
                  <a:srgbClr val="000000"/>
                </a:solidFill>
              </a:rPr>
              <a:t>2009/11/23</a:t>
            </a:r>
          </a:p>
        </p:txBody>
      </p:sp>
      <p:sp>
        <p:nvSpPr>
          <p:cNvPr id="8" name="Rectangle 17"/>
          <p:cNvSpPr>
            <a:spLocks noGrp="1" noChangeArrowheads="1"/>
          </p:cNvSpPr>
          <p:nvPr>
            <p:ph type="sldNum" sz="quarter" idx="11"/>
          </p:nvPr>
        </p:nvSpPr>
        <p:spPr>
          <a:ln/>
        </p:spPr>
        <p:txBody>
          <a:bodyPr/>
          <a:lstStyle>
            <a:lvl1pPr>
              <a:defRPr/>
            </a:lvl1pPr>
          </a:lstStyle>
          <a:p>
            <a:pPr>
              <a:defRPr/>
            </a:pPr>
            <a:fld id="{55A96950-3E81-4E49-8873-60D19F8F1101}"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392216686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xAndObj" preserve="1">
  <p:cSld name="標題，文字及物件">
    <p:spTree>
      <p:nvGrpSpPr>
        <p:cNvPr id="1" name=""/>
        <p:cNvGrpSpPr/>
        <p:nvPr/>
      </p:nvGrpSpPr>
      <p:grpSpPr>
        <a:xfrm>
          <a:off x="0" y="0"/>
          <a:ext cx="0" cy="0"/>
          <a:chOff x="0" y="0"/>
          <a:chExt cx="0" cy="0"/>
        </a:xfrm>
      </p:grpSpPr>
      <p:sp>
        <p:nvSpPr>
          <p:cNvPr id="2" name="標題 1"/>
          <p:cNvSpPr>
            <a:spLocks noGrp="1"/>
          </p:cNvSpPr>
          <p:nvPr>
            <p:ph type="title"/>
          </p:nvPr>
        </p:nvSpPr>
        <p:spPr>
          <a:xfrm>
            <a:off x="0" y="469900"/>
            <a:ext cx="7086600" cy="749300"/>
          </a:xfrm>
        </p:spPr>
        <p:txBody>
          <a:bodyPr/>
          <a:lstStyle/>
          <a:p>
            <a:r>
              <a:rPr lang="zh-TW" altLang="en-US" smtClean="0"/>
              <a:t>按一下以編輯母片標題樣式</a:t>
            </a:r>
            <a:endParaRPr lang="zh-TW" altLang="en-US"/>
          </a:p>
        </p:txBody>
      </p:sp>
      <p:sp>
        <p:nvSpPr>
          <p:cNvPr id="3" name="文字版面配置區 2"/>
          <p:cNvSpPr>
            <a:spLocks noGrp="1"/>
          </p:cNvSpPr>
          <p:nvPr>
            <p:ph type="body" sz="half" idx="1"/>
          </p:nvPr>
        </p:nvSpPr>
        <p:spPr>
          <a:xfrm>
            <a:off x="179388" y="1268413"/>
            <a:ext cx="3956050" cy="5148262"/>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4287838" y="1268413"/>
            <a:ext cx="3956050" cy="5148262"/>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Rectangle 15"/>
          <p:cNvSpPr>
            <a:spLocks noGrp="1" noChangeArrowheads="1"/>
          </p:cNvSpPr>
          <p:nvPr>
            <p:ph type="dt" sz="half" idx="10"/>
          </p:nvPr>
        </p:nvSpPr>
        <p:spPr>
          <a:ln/>
        </p:spPr>
        <p:txBody>
          <a:bodyPr/>
          <a:lstStyle>
            <a:lvl1pPr>
              <a:defRPr/>
            </a:lvl1pPr>
          </a:lstStyle>
          <a:p>
            <a:fld id="{53831552-A15F-45A3-8F15-2779CDE6165E}" type="datetime1">
              <a:rPr lang="zh-TW" altLang="en-US">
                <a:solidFill>
                  <a:srgbClr val="000000"/>
                </a:solidFill>
              </a:rPr>
              <a:pPr/>
              <a:t>2014/2/8</a:t>
            </a:fld>
            <a:r>
              <a:rPr lang="en-US" altLang="zh-TW">
                <a:solidFill>
                  <a:srgbClr val="000000"/>
                </a:solidFill>
              </a:rPr>
              <a:t>2009/11/23</a:t>
            </a:r>
          </a:p>
        </p:txBody>
      </p:sp>
      <p:sp>
        <p:nvSpPr>
          <p:cNvPr id="6" name="Rectangle 17"/>
          <p:cNvSpPr>
            <a:spLocks noGrp="1" noChangeArrowheads="1"/>
          </p:cNvSpPr>
          <p:nvPr>
            <p:ph type="sldNum" sz="quarter" idx="11"/>
          </p:nvPr>
        </p:nvSpPr>
        <p:spPr>
          <a:ln/>
        </p:spPr>
        <p:txBody>
          <a:bodyPr/>
          <a:lstStyle>
            <a:lvl1pPr>
              <a:defRPr/>
            </a:lvl1pPr>
          </a:lstStyle>
          <a:p>
            <a:pPr>
              <a:defRPr/>
            </a:pPr>
            <a:fld id="{B361B7DA-D303-437D-846A-E9E708DB1B4F}"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98164387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smtClean="0"/>
              <a:t>按一下以編輯母片文字樣式</a:t>
            </a:r>
          </a:p>
        </p:txBody>
      </p:sp>
      <p:sp>
        <p:nvSpPr>
          <p:cNvPr id="4" name="Rectangle 15"/>
          <p:cNvSpPr>
            <a:spLocks noGrp="1" noChangeArrowheads="1"/>
          </p:cNvSpPr>
          <p:nvPr>
            <p:ph type="dt" sz="half" idx="10"/>
          </p:nvPr>
        </p:nvSpPr>
        <p:spPr>
          <a:ln/>
        </p:spPr>
        <p:txBody>
          <a:bodyPr/>
          <a:lstStyle>
            <a:lvl1pPr>
              <a:defRPr/>
            </a:lvl1pPr>
          </a:lstStyle>
          <a:p>
            <a:fld id="{D25B0D3B-86E6-4AE3-8B37-59C680BCA9B6}" type="datetime1">
              <a:rPr lang="zh-TW" altLang="en-US">
                <a:solidFill>
                  <a:srgbClr val="000000"/>
                </a:solidFill>
              </a:rPr>
              <a:pPr/>
              <a:t>2014/2/8</a:t>
            </a:fld>
            <a:r>
              <a:rPr lang="en-US" altLang="zh-TW">
                <a:solidFill>
                  <a:srgbClr val="000000"/>
                </a:solidFill>
              </a:rPr>
              <a:t>2009/11/23</a:t>
            </a:r>
          </a:p>
        </p:txBody>
      </p:sp>
      <p:sp>
        <p:nvSpPr>
          <p:cNvPr id="5" name="Rectangle 17"/>
          <p:cNvSpPr>
            <a:spLocks noGrp="1" noChangeArrowheads="1"/>
          </p:cNvSpPr>
          <p:nvPr>
            <p:ph type="sldNum" sz="quarter" idx="11"/>
          </p:nvPr>
        </p:nvSpPr>
        <p:spPr>
          <a:ln/>
        </p:spPr>
        <p:txBody>
          <a:bodyPr/>
          <a:lstStyle>
            <a:lvl1pPr>
              <a:defRPr/>
            </a:lvl1pPr>
          </a:lstStyle>
          <a:p>
            <a:pPr>
              <a:defRPr/>
            </a:pPr>
            <a:fld id="{C9DAB405-FA7A-4C53-9F9F-2DED72002E18}"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408018509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xOverObj" preserve="1">
  <p:cSld name="標題及文字在物件之上">
    <p:spTree>
      <p:nvGrpSpPr>
        <p:cNvPr id="1" name=""/>
        <p:cNvGrpSpPr/>
        <p:nvPr/>
      </p:nvGrpSpPr>
      <p:grpSpPr>
        <a:xfrm>
          <a:off x="0" y="0"/>
          <a:ext cx="0" cy="0"/>
          <a:chOff x="0" y="0"/>
          <a:chExt cx="0" cy="0"/>
        </a:xfrm>
      </p:grpSpPr>
      <p:sp>
        <p:nvSpPr>
          <p:cNvPr id="2" name="標題 1"/>
          <p:cNvSpPr>
            <a:spLocks noGrp="1"/>
          </p:cNvSpPr>
          <p:nvPr>
            <p:ph type="title"/>
          </p:nvPr>
        </p:nvSpPr>
        <p:spPr>
          <a:xfrm>
            <a:off x="0" y="469900"/>
            <a:ext cx="7086600" cy="749300"/>
          </a:xfrm>
        </p:spPr>
        <p:txBody>
          <a:bodyPr/>
          <a:lstStyle/>
          <a:p>
            <a:r>
              <a:rPr lang="zh-TW" altLang="en-US" smtClean="0"/>
              <a:t>按一下以編輯母片標題樣式</a:t>
            </a:r>
            <a:endParaRPr lang="zh-TW" altLang="en-US"/>
          </a:p>
        </p:txBody>
      </p:sp>
      <p:sp>
        <p:nvSpPr>
          <p:cNvPr id="3" name="文字版面配置區 2"/>
          <p:cNvSpPr>
            <a:spLocks noGrp="1"/>
          </p:cNvSpPr>
          <p:nvPr>
            <p:ph type="body" sz="half" idx="1"/>
          </p:nvPr>
        </p:nvSpPr>
        <p:spPr>
          <a:xfrm>
            <a:off x="179388" y="1268413"/>
            <a:ext cx="8064500" cy="2497137"/>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179388" y="3917950"/>
            <a:ext cx="8064500" cy="2498725"/>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Rectangle 15"/>
          <p:cNvSpPr>
            <a:spLocks noGrp="1" noChangeArrowheads="1"/>
          </p:cNvSpPr>
          <p:nvPr>
            <p:ph type="dt" sz="half" idx="10"/>
          </p:nvPr>
        </p:nvSpPr>
        <p:spPr>
          <a:ln/>
        </p:spPr>
        <p:txBody>
          <a:bodyPr/>
          <a:lstStyle>
            <a:lvl1pPr>
              <a:defRPr/>
            </a:lvl1pPr>
          </a:lstStyle>
          <a:p>
            <a:fld id="{82BB50C0-ABEB-4111-B82F-8247BFECBB27}" type="datetime1">
              <a:rPr lang="zh-TW" altLang="en-US">
                <a:solidFill>
                  <a:srgbClr val="000000"/>
                </a:solidFill>
              </a:rPr>
              <a:pPr/>
              <a:t>2014/2/8</a:t>
            </a:fld>
            <a:r>
              <a:rPr lang="en-US" altLang="zh-TW">
                <a:solidFill>
                  <a:srgbClr val="000000"/>
                </a:solidFill>
              </a:rPr>
              <a:t>2009/11/23</a:t>
            </a:r>
          </a:p>
        </p:txBody>
      </p:sp>
      <p:sp>
        <p:nvSpPr>
          <p:cNvPr id="6" name="Rectangle 17"/>
          <p:cNvSpPr>
            <a:spLocks noGrp="1" noChangeArrowheads="1"/>
          </p:cNvSpPr>
          <p:nvPr>
            <p:ph type="sldNum" sz="quarter" idx="11"/>
          </p:nvPr>
        </p:nvSpPr>
        <p:spPr>
          <a:ln/>
        </p:spPr>
        <p:txBody>
          <a:bodyPr/>
          <a:lstStyle>
            <a:lvl1pPr>
              <a:defRPr/>
            </a:lvl1pPr>
          </a:lstStyle>
          <a:p>
            <a:pPr>
              <a:defRPr/>
            </a:pPr>
            <a:fld id="{23752634-B3BB-41FF-A23A-D7C85B2117E4}"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187461793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bl" preserve="1">
  <p:cSld name="標題及表格">
    <p:spTree>
      <p:nvGrpSpPr>
        <p:cNvPr id="1" name=""/>
        <p:cNvGrpSpPr/>
        <p:nvPr/>
      </p:nvGrpSpPr>
      <p:grpSpPr>
        <a:xfrm>
          <a:off x="0" y="0"/>
          <a:ext cx="0" cy="0"/>
          <a:chOff x="0" y="0"/>
          <a:chExt cx="0" cy="0"/>
        </a:xfrm>
      </p:grpSpPr>
      <p:sp>
        <p:nvSpPr>
          <p:cNvPr id="2" name="標題 1"/>
          <p:cNvSpPr>
            <a:spLocks noGrp="1"/>
          </p:cNvSpPr>
          <p:nvPr>
            <p:ph type="title"/>
          </p:nvPr>
        </p:nvSpPr>
        <p:spPr>
          <a:xfrm>
            <a:off x="0" y="469900"/>
            <a:ext cx="7086600" cy="749300"/>
          </a:xfrm>
        </p:spPr>
        <p:txBody>
          <a:bodyPr/>
          <a:lstStyle/>
          <a:p>
            <a:r>
              <a:rPr lang="zh-TW" altLang="en-US" smtClean="0"/>
              <a:t>按一下以編輯母片標題樣式</a:t>
            </a:r>
            <a:endParaRPr lang="zh-TW" altLang="en-US"/>
          </a:p>
        </p:txBody>
      </p:sp>
      <p:sp>
        <p:nvSpPr>
          <p:cNvPr id="3" name="表格版面配置區 2"/>
          <p:cNvSpPr>
            <a:spLocks noGrp="1"/>
          </p:cNvSpPr>
          <p:nvPr>
            <p:ph type="tbl" idx="1"/>
          </p:nvPr>
        </p:nvSpPr>
        <p:spPr>
          <a:xfrm>
            <a:off x="179388" y="1268413"/>
            <a:ext cx="8064500" cy="5148262"/>
          </a:xfrm>
        </p:spPr>
        <p:txBody>
          <a:bodyPr/>
          <a:lstStyle/>
          <a:p>
            <a:pPr lvl="0"/>
            <a:endParaRPr lang="zh-TW" altLang="en-US" noProof="0" smtClean="0"/>
          </a:p>
        </p:txBody>
      </p:sp>
      <p:sp>
        <p:nvSpPr>
          <p:cNvPr id="4" name="Rectangle 15"/>
          <p:cNvSpPr>
            <a:spLocks noGrp="1" noChangeArrowheads="1"/>
          </p:cNvSpPr>
          <p:nvPr>
            <p:ph type="dt" sz="half" idx="10"/>
          </p:nvPr>
        </p:nvSpPr>
        <p:spPr>
          <a:ln/>
        </p:spPr>
        <p:txBody>
          <a:bodyPr/>
          <a:lstStyle>
            <a:lvl1pPr>
              <a:defRPr/>
            </a:lvl1pPr>
          </a:lstStyle>
          <a:p>
            <a:fld id="{4EE90992-AF91-4E38-8570-79B52A2225FE}" type="datetime1">
              <a:rPr lang="zh-TW" altLang="en-US">
                <a:solidFill>
                  <a:srgbClr val="000000"/>
                </a:solidFill>
              </a:rPr>
              <a:pPr/>
              <a:t>2014/2/8</a:t>
            </a:fld>
            <a:r>
              <a:rPr lang="en-US" altLang="zh-TW">
                <a:solidFill>
                  <a:srgbClr val="000000"/>
                </a:solidFill>
              </a:rPr>
              <a:t>2009/11/23</a:t>
            </a:r>
          </a:p>
        </p:txBody>
      </p:sp>
      <p:sp>
        <p:nvSpPr>
          <p:cNvPr id="5" name="Rectangle 17"/>
          <p:cNvSpPr>
            <a:spLocks noGrp="1" noChangeArrowheads="1"/>
          </p:cNvSpPr>
          <p:nvPr>
            <p:ph type="sldNum" sz="quarter" idx="11"/>
          </p:nvPr>
        </p:nvSpPr>
        <p:spPr>
          <a:ln/>
        </p:spPr>
        <p:txBody>
          <a:bodyPr/>
          <a:lstStyle>
            <a:lvl1pPr>
              <a:defRPr/>
            </a:lvl1pPr>
          </a:lstStyle>
          <a:p>
            <a:pPr>
              <a:defRPr/>
            </a:pPr>
            <a:fld id="{DCD73D3A-A5AB-45C8-8B0F-F7305B0320A9}"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279175678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dgm" preserve="1">
  <p:cSld name="標題及圖表或組織圖">
    <p:spTree>
      <p:nvGrpSpPr>
        <p:cNvPr id="1" name=""/>
        <p:cNvGrpSpPr/>
        <p:nvPr/>
      </p:nvGrpSpPr>
      <p:grpSpPr>
        <a:xfrm>
          <a:off x="0" y="0"/>
          <a:ext cx="0" cy="0"/>
          <a:chOff x="0" y="0"/>
          <a:chExt cx="0" cy="0"/>
        </a:xfrm>
      </p:grpSpPr>
      <p:sp>
        <p:nvSpPr>
          <p:cNvPr id="2" name="標題 1"/>
          <p:cNvSpPr>
            <a:spLocks noGrp="1"/>
          </p:cNvSpPr>
          <p:nvPr>
            <p:ph type="title"/>
          </p:nvPr>
        </p:nvSpPr>
        <p:spPr>
          <a:xfrm>
            <a:off x="0" y="469900"/>
            <a:ext cx="7086600" cy="749300"/>
          </a:xfrm>
        </p:spPr>
        <p:txBody>
          <a:bodyPr/>
          <a:lstStyle/>
          <a:p>
            <a:r>
              <a:rPr lang="zh-TW" altLang="en-US" smtClean="0"/>
              <a:t>按一下以編輯母片標題樣式</a:t>
            </a:r>
            <a:endParaRPr lang="zh-TW" altLang="en-US"/>
          </a:p>
        </p:txBody>
      </p:sp>
      <p:sp>
        <p:nvSpPr>
          <p:cNvPr id="3" name="SmartArt 版面配置區 2"/>
          <p:cNvSpPr>
            <a:spLocks noGrp="1"/>
          </p:cNvSpPr>
          <p:nvPr>
            <p:ph type="dgm" idx="1"/>
          </p:nvPr>
        </p:nvSpPr>
        <p:spPr>
          <a:xfrm>
            <a:off x="179388" y="1268413"/>
            <a:ext cx="8064500" cy="5148262"/>
          </a:xfrm>
        </p:spPr>
        <p:txBody>
          <a:bodyPr/>
          <a:lstStyle/>
          <a:p>
            <a:endParaRPr lang="zh-TW" altLang="en-US"/>
          </a:p>
        </p:txBody>
      </p:sp>
      <p:sp>
        <p:nvSpPr>
          <p:cNvPr id="4" name="日期版面配置區 3"/>
          <p:cNvSpPr>
            <a:spLocks noGrp="1"/>
          </p:cNvSpPr>
          <p:nvPr>
            <p:ph type="dt" sz="half" idx="10"/>
          </p:nvPr>
        </p:nvSpPr>
        <p:spPr>
          <a:xfrm>
            <a:off x="609600" y="6629400"/>
            <a:ext cx="1905000" cy="228600"/>
          </a:xfrm>
        </p:spPr>
        <p:txBody>
          <a:bodyPr/>
          <a:lstStyle>
            <a:lvl1pPr>
              <a:defRPr/>
            </a:lvl1pPr>
          </a:lstStyle>
          <a:p>
            <a:fld id="{623FBC81-80DD-4A19-A367-8CD253A5B43F}" type="datetime1">
              <a:rPr lang="zh-TW" altLang="en-US">
                <a:solidFill>
                  <a:srgbClr val="000000"/>
                </a:solidFill>
              </a:rPr>
              <a:pPr/>
              <a:t>2014/2/8</a:t>
            </a:fld>
            <a:r>
              <a:rPr lang="en-US" altLang="zh-TW">
                <a:solidFill>
                  <a:srgbClr val="000000"/>
                </a:solidFill>
              </a:rPr>
              <a:t>2009/11/23</a:t>
            </a:r>
          </a:p>
        </p:txBody>
      </p:sp>
      <p:sp>
        <p:nvSpPr>
          <p:cNvPr id="5" name="投影片編號版面配置區 4"/>
          <p:cNvSpPr>
            <a:spLocks noGrp="1"/>
          </p:cNvSpPr>
          <p:nvPr>
            <p:ph type="sldNum" sz="quarter" idx="11"/>
          </p:nvPr>
        </p:nvSpPr>
        <p:spPr>
          <a:xfrm>
            <a:off x="2819400" y="6629400"/>
            <a:ext cx="1905000" cy="228600"/>
          </a:xfrm>
        </p:spPr>
        <p:txBody>
          <a:bodyPr/>
          <a:lstStyle>
            <a:lvl1pPr>
              <a:defRPr smtClean="0"/>
            </a:lvl1pPr>
          </a:lstStyle>
          <a:p>
            <a:pPr>
              <a:defRPr/>
            </a:pPr>
            <a:fld id="{AE883EAA-05B5-4D2F-BF50-7BA3A4A58FA6}"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280815073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pic>
        <p:nvPicPr>
          <p:cNvPr id="4" name="Picture 13" descr="工學院PPT背景"/>
          <p:cNvPicPr>
            <a:picLocks noChangeAspect="1" noChangeArrowheads="1"/>
          </p:cNvPicPr>
          <p:nvPr/>
        </p:nvPicPr>
        <p:blipFill>
          <a:blip r:embed="rId2" cstate="print">
            <a:extLst>
              <a:ext uri="{28A0092B-C50C-407E-A947-70E740481C1C}">
                <a14:useLocalDpi xmlns:a14="http://schemas.microsoft.com/office/drawing/2010/main" val="0"/>
              </a:ext>
            </a:extLst>
          </a:blip>
          <a:srcRect l="38565" r="2835" b="84958"/>
          <a:stretch>
            <a:fillRect/>
          </a:stretch>
        </p:blipFill>
        <p:spPr bwMode="auto">
          <a:xfrm>
            <a:off x="0" y="0"/>
            <a:ext cx="3575050" cy="70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6" descr="工學院PPT背景"/>
          <p:cNvPicPr>
            <a:picLocks noChangeAspect="1" noChangeArrowheads="1"/>
          </p:cNvPicPr>
          <p:nvPr/>
        </p:nvPicPr>
        <p:blipFill>
          <a:blip r:embed="rId2">
            <a:lum bright="10000"/>
            <a:extLst>
              <a:ext uri="{28A0092B-C50C-407E-A947-70E740481C1C}">
                <a14:useLocalDpi xmlns:a14="http://schemas.microsoft.com/office/drawing/2010/main" val="0"/>
              </a:ext>
            </a:extLst>
          </a:blip>
          <a:srcRect t="32239" r="1633" b="15231"/>
          <a:stretch>
            <a:fillRect/>
          </a:stretch>
        </p:blipFill>
        <p:spPr bwMode="auto">
          <a:xfrm>
            <a:off x="0" y="1555750"/>
            <a:ext cx="9142413" cy="396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4" descr="工學院PPT背景"/>
          <p:cNvPicPr>
            <a:picLocks noChangeAspect="1" noChangeArrowheads="1"/>
          </p:cNvPicPr>
          <p:nvPr/>
        </p:nvPicPr>
        <p:blipFill>
          <a:blip r:embed="rId2">
            <a:extLst>
              <a:ext uri="{28A0092B-C50C-407E-A947-70E740481C1C}">
                <a14:useLocalDpi xmlns:a14="http://schemas.microsoft.com/office/drawing/2010/main" val="0"/>
              </a:ext>
            </a:extLst>
          </a:blip>
          <a:srcRect l="14049" t="92267" r="685" b="880"/>
          <a:stretch>
            <a:fillRect/>
          </a:stretch>
        </p:blipFill>
        <p:spPr bwMode="auto">
          <a:xfrm>
            <a:off x="0" y="592138"/>
            <a:ext cx="8359775" cy="74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7" descr="DSCN002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35975" y="620713"/>
            <a:ext cx="708025" cy="573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9" descr="88880026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28038" y="1196975"/>
            <a:ext cx="715962" cy="53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0" descr="均柔向日葵"/>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28038" y="1700213"/>
            <a:ext cx="71596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1" descr="P101010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28038" y="2276475"/>
            <a:ext cx="715962" cy="58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23"/>
          <p:cNvSpPr>
            <a:spLocks noChangeArrowheads="1"/>
          </p:cNvSpPr>
          <p:nvPr/>
        </p:nvSpPr>
        <p:spPr bwMode="auto">
          <a:xfrm>
            <a:off x="0" y="6597650"/>
            <a:ext cx="9144000" cy="260350"/>
          </a:xfrm>
          <a:prstGeom prst="rect">
            <a:avLst/>
          </a:prstGeom>
          <a:gradFill rotWithShape="1">
            <a:gsLst>
              <a:gs pos="0">
                <a:schemeClr val="bg1"/>
              </a:gs>
              <a:gs pos="100000">
                <a:srgbClr val="993300"/>
              </a:gs>
            </a:gsLst>
            <a:lin ang="0" scaled="1"/>
          </a:gradFill>
          <a:ln w="38100" algn="ctr">
            <a:noFill/>
            <a:miter lim="800000"/>
            <a:headEnd/>
            <a:tailEnd/>
          </a:ln>
          <a:effectLst/>
        </p:spPr>
        <p:txBody>
          <a:bodyPr wrap="none" anchor="ctr"/>
          <a:lstStyle/>
          <a:p>
            <a:pPr algn="ctr" eaLnBrk="0" hangingPunct="0">
              <a:defRPr/>
            </a:pPr>
            <a:endParaRPr kumimoji="0" lang="zh-TW" altLang="en-US" sz="2400">
              <a:solidFill>
                <a:srgbClr val="000000"/>
              </a:solidFill>
              <a:latin typeface="Times New Roman" pitchFamily="18" charset="0"/>
            </a:endParaRPr>
          </a:p>
        </p:txBody>
      </p:sp>
      <p:sp>
        <p:nvSpPr>
          <p:cNvPr id="12" name="Text Box 24"/>
          <p:cNvSpPr txBox="1">
            <a:spLocks noChangeArrowheads="1"/>
          </p:cNvSpPr>
          <p:nvPr/>
        </p:nvSpPr>
        <p:spPr bwMode="auto">
          <a:xfrm>
            <a:off x="7762875" y="6597650"/>
            <a:ext cx="1381125" cy="244475"/>
          </a:xfrm>
          <a:prstGeom prst="rect">
            <a:avLst/>
          </a:prstGeom>
          <a:noFill/>
          <a:ln w="38100" algn="ctr">
            <a:noFill/>
            <a:miter lim="800000"/>
            <a:headEnd/>
            <a:tailEnd/>
          </a:ln>
          <a:effectLst/>
        </p:spPr>
        <p:txBody>
          <a:bodyPr>
            <a:spAutoFit/>
          </a:bodyPr>
          <a:lstStyle/>
          <a:p>
            <a:pPr algn="ctr" eaLnBrk="0" hangingPunct="0">
              <a:spcBef>
                <a:spcPct val="50000"/>
              </a:spcBef>
              <a:defRPr/>
            </a:pPr>
            <a:r>
              <a:rPr kumimoji="0" lang="en-US" altLang="zh-TW" sz="1000">
                <a:solidFill>
                  <a:srgbClr val="FFFFFF"/>
                </a:solidFill>
              </a:rPr>
              <a:t>www.npust.edu.tw</a:t>
            </a:r>
          </a:p>
        </p:txBody>
      </p:sp>
      <p:sp>
        <p:nvSpPr>
          <p:cNvPr id="53259" name="Rectangle 2"/>
          <p:cNvSpPr>
            <a:spLocks noGrp="1" noChangeArrowheads="1"/>
          </p:cNvSpPr>
          <p:nvPr>
            <p:ph type="ctrTitle"/>
          </p:nvPr>
        </p:nvSpPr>
        <p:spPr>
          <a:xfrm>
            <a:off x="685800" y="2130425"/>
            <a:ext cx="7772400" cy="1470025"/>
          </a:xfrm>
        </p:spPr>
        <p:txBody>
          <a:bodyPr/>
          <a:lstStyle>
            <a:lvl1pPr>
              <a:defRPr/>
            </a:lvl1pPr>
          </a:lstStyle>
          <a:p>
            <a:r>
              <a:rPr lang="zh-TW" altLang="en-US"/>
              <a:t>按一下以編輯母片標題樣式</a:t>
            </a:r>
          </a:p>
        </p:txBody>
      </p:sp>
      <p:sp>
        <p:nvSpPr>
          <p:cNvPr id="53260" name="Rectangle 3"/>
          <p:cNvSpPr>
            <a:spLocks noGrp="1" noChangeArrowheads="1"/>
          </p:cNvSpPr>
          <p:nvPr>
            <p:ph type="subTitle" idx="1"/>
          </p:nvPr>
        </p:nvSpPr>
        <p:spPr>
          <a:xfrm>
            <a:off x="1371600" y="3886200"/>
            <a:ext cx="6400800" cy="1752600"/>
          </a:xfrm>
        </p:spPr>
        <p:txBody>
          <a:bodyPr/>
          <a:lstStyle>
            <a:lvl1pPr marL="0" indent="0" algn="ctr">
              <a:buFont typeface="Wingdings" pitchFamily="2" charset="2"/>
              <a:buNone/>
              <a:defRPr/>
            </a:lvl1pPr>
          </a:lstStyle>
          <a:p>
            <a:r>
              <a:rPr lang="zh-TW" altLang="en-US"/>
              <a:t>按一下以編輯母片副標題樣式</a:t>
            </a:r>
          </a:p>
        </p:txBody>
      </p:sp>
      <p:sp>
        <p:nvSpPr>
          <p:cNvPr id="13" name="Rectangle 5"/>
          <p:cNvSpPr>
            <a:spLocks noGrp="1" noChangeArrowheads="1"/>
          </p:cNvSpPr>
          <p:nvPr>
            <p:ph type="ftr" sz="quarter" idx="10"/>
          </p:nvPr>
        </p:nvSpPr>
        <p:spPr bwMode="auto">
          <a:xfrm>
            <a:off x="3124200" y="6245225"/>
            <a:ext cx="2895600" cy="47625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eaLnBrk="1" hangingPunct="1">
              <a:spcBef>
                <a:spcPct val="0"/>
              </a:spcBef>
              <a:defRPr b="0">
                <a:ea typeface="新細明體" charset="-120"/>
              </a:defRPr>
            </a:lvl1pPr>
          </a:lstStyle>
          <a:p>
            <a:pPr algn="ctr"/>
            <a:endParaRPr kumimoji="0" lang="en-US" altLang="zh-TW" sz="1400">
              <a:solidFill>
                <a:srgbClr val="000000"/>
              </a:solidFill>
              <a:latin typeface="Times New Roman" pitchFamily="18" charset="0"/>
            </a:endParaRPr>
          </a:p>
        </p:txBody>
      </p:sp>
      <p:sp>
        <p:nvSpPr>
          <p:cNvPr id="14" name="Rectangle 4"/>
          <p:cNvSpPr>
            <a:spLocks noGrp="1" noChangeArrowheads="1"/>
          </p:cNvSpPr>
          <p:nvPr>
            <p:ph type="dt" sz="half" idx="11"/>
          </p:nvPr>
        </p:nvSpPr>
        <p:spPr>
          <a:xfrm>
            <a:off x="457200" y="6245225"/>
            <a:ext cx="2133600" cy="476250"/>
          </a:xfrm>
        </p:spPr>
        <p:txBody>
          <a:bodyPr anchor="t"/>
          <a:lstStyle>
            <a:lvl1pPr algn="ctr" eaLnBrk="0" hangingPunct="0">
              <a:defRPr sz="2400" i="1">
                <a:latin typeface="Times New Roman" pitchFamily="18" charset="0"/>
              </a:defRPr>
            </a:lvl1pPr>
          </a:lstStyle>
          <a:p>
            <a:fld id="{1D152E2D-E1EA-463B-AB70-48765555343E}" type="datetime1">
              <a:rPr lang="zh-TW" altLang="en-US">
                <a:solidFill>
                  <a:srgbClr val="000000"/>
                </a:solidFill>
              </a:rPr>
              <a:pPr/>
              <a:t>2014/2/8</a:t>
            </a:fld>
            <a:r>
              <a:rPr lang="en-US" altLang="zh-TW">
                <a:solidFill>
                  <a:srgbClr val="000000"/>
                </a:solidFill>
              </a:rPr>
              <a:t>2009/11/23</a:t>
            </a:r>
          </a:p>
        </p:txBody>
      </p:sp>
    </p:spTree>
    <p:extLst>
      <p:ext uri="{BB962C8B-B14F-4D97-AF65-F5344CB8AC3E}">
        <p14:creationId xmlns:p14="http://schemas.microsoft.com/office/powerpoint/2010/main" val="230405539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hf hdr="0" ftr="0" dt="0"/>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15"/>
          <p:cNvSpPr>
            <a:spLocks noGrp="1" noChangeArrowheads="1"/>
          </p:cNvSpPr>
          <p:nvPr>
            <p:ph type="dt" sz="half" idx="10"/>
          </p:nvPr>
        </p:nvSpPr>
        <p:spPr>
          <a:ln/>
        </p:spPr>
        <p:txBody>
          <a:bodyPr/>
          <a:lstStyle>
            <a:lvl1pPr>
              <a:defRPr/>
            </a:lvl1pPr>
          </a:lstStyle>
          <a:p>
            <a:fld id="{2402BC1B-D915-40ED-9392-E032072A5674}" type="datetime1">
              <a:rPr lang="zh-TW" altLang="en-US">
                <a:solidFill>
                  <a:srgbClr val="000000"/>
                </a:solidFill>
              </a:rPr>
              <a:pPr/>
              <a:t>2014/2/8</a:t>
            </a:fld>
            <a:r>
              <a:rPr lang="en-US" altLang="zh-TW">
                <a:solidFill>
                  <a:srgbClr val="000000"/>
                </a:solidFill>
              </a:rPr>
              <a:t>2009/11/23</a:t>
            </a:r>
          </a:p>
        </p:txBody>
      </p:sp>
      <p:sp>
        <p:nvSpPr>
          <p:cNvPr id="5" name="Rectangle 17"/>
          <p:cNvSpPr>
            <a:spLocks noGrp="1" noChangeArrowheads="1"/>
          </p:cNvSpPr>
          <p:nvPr>
            <p:ph type="sldNum" sz="quarter" idx="11"/>
          </p:nvPr>
        </p:nvSpPr>
        <p:spPr>
          <a:ln/>
        </p:spPr>
        <p:txBody>
          <a:bodyPr/>
          <a:lstStyle>
            <a:lvl1pPr>
              <a:defRPr/>
            </a:lvl1pPr>
          </a:lstStyle>
          <a:p>
            <a:pPr>
              <a:defRPr/>
            </a:pPr>
            <a:fld id="{23D74F9B-2788-490A-A4E9-1246C3976F99}"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147144977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smtClean="0"/>
              <a:t>按一下以編輯母片文字樣式</a:t>
            </a:r>
          </a:p>
        </p:txBody>
      </p:sp>
      <p:sp>
        <p:nvSpPr>
          <p:cNvPr id="4" name="Rectangle 15"/>
          <p:cNvSpPr>
            <a:spLocks noGrp="1" noChangeArrowheads="1"/>
          </p:cNvSpPr>
          <p:nvPr>
            <p:ph type="dt" sz="half" idx="10"/>
          </p:nvPr>
        </p:nvSpPr>
        <p:spPr>
          <a:ln/>
        </p:spPr>
        <p:txBody>
          <a:bodyPr/>
          <a:lstStyle>
            <a:lvl1pPr>
              <a:defRPr/>
            </a:lvl1pPr>
          </a:lstStyle>
          <a:p>
            <a:fld id="{D25B0D3B-86E6-4AE3-8B37-59C680BCA9B6}" type="datetime1">
              <a:rPr lang="zh-TW" altLang="en-US">
                <a:solidFill>
                  <a:srgbClr val="000000"/>
                </a:solidFill>
              </a:rPr>
              <a:pPr/>
              <a:t>2014/2/8</a:t>
            </a:fld>
            <a:r>
              <a:rPr lang="en-US" altLang="zh-TW">
                <a:solidFill>
                  <a:srgbClr val="000000"/>
                </a:solidFill>
              </a:rPr>
              <a:t>2009/11/23</a:t>
            </a:r>
          </a:p>
        </p:txBody>
      </p:sp>
      <p:sp>
        <p:nvSpPr>
          <p:cNvPr id="5" name="Rectangle 17"/>
          <p:cNvSpPr>
            <a:spLocks noGrp="1" noChangeArrowheads="1"/>
          </p:cNvSpPr>
          <p:nvPr>
            <p:ph type="sldNum" sz="quarter" idx="11"/>
          </p:nvPr>
        </p:nvSpPr>
        <p:spPr>
          <a:ln/>
        </p:spPr>
        <p:txBody>
          <a:bodyPr/>
          <a:lstStyle>
            <a:lvl1pPr>
              <a:defRPr/>
            </a:lvl1pPr>
          </a:lstStyle>
          <a:p>
            <a:pPr>
              <a:defRPr/>
            </a:pPr>
            <a:fld id="{C9DAB405-FA7A-4C53-9F9F-2DED72002E18}"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419058101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179388" y="1268413"/>
            <a:ext cx="3956050" cy="51482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4287838" y="1268413"/>
            <a:ext cx="3956050" cy="51482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Rectangle 15"/>
          <p:cNvSpPr>
            <a:spLocks noGrp="1" noChangeArrowheads="1"/>
          </p:cNvSpPr>
          <p:nvPr>
            <p:ph type="dt" sz="half" idx="10"/>
          </p:nvPr>
        </p:nvSpPr>
        <p:spPr>
          <a:ln/>
        </p:spPr>
        <p:txBody>
          <a:bodyPr/>
          <a:lstStyle>
            <a:lvl1pPr>
              <a:defRPr/>
            </a:lvl1pPr>
          </a:lstStyle>
          <a:p>
            <a:fld id="{7634A7F1-E52C-4AE4-8819-E6C46682B053}" type="datetime1">
              <a:rPr lang="zh-TW" altLang="en-US">
                <a:solidFill>
                  <a:srgbClr val="000000"/>
                </a:solidFill>
              </a:rPr>
              <a:pPr/>
              <a:t>2014/2/8</a:t>
            </a:fld>
            <a:r>
              <a:rPr lang="en-US" altLang="zh-TW">
                <a:solidFill>
                  <a:srgbClr val="000000"/>
                </a:solidFill>
              </a:rPr>
              <a:t>2009/11/23</a:t>
            </a:r>
          </a:p>
        </p:txBody>
      </p:sp>
      <p:sp>
        <p:nvSpPr>
          <p:cNvPr id="6" name="Rectangle 17"/>
          <p:cNvSpPr>
            <a:spLocks noGrp="1" noChangeArrowheads="1"/>
          </p:cNvSpPr>
          <p:nvPr>
            <p:ph type="sldNum" sz="quarter" idx="11"/>
          </p:nvPr>
        </p:nvSpPr>
        <p:spPr>
          <a:ln/>
        </p:spPr>
        <p:txBody>
          <a:bodyPr/>
          <a:lstStyle>
            <a:lvl1pPr>
              <a:defRPr/>
            </a:lvl1pPr>
          </a:lstStyle>
          <a:p>
            <a:pPr>
              <a:defRPr/>
            </a:pPr>
            <a:fld id="{D7C77FED-7D41-4483-A596-36F7AFCD2160}"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209997704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p:spPr>
        <p:txBody>
          <a:bodyPr/>
          <a:lstStyle>
            <a:lvl1pPr>
              <a:defRPr/>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Rectangle 15"/>
          <p:cNvSpPr>
            <a:spLocks noGrp="1" noChangeArrowheads="1"/>
          </p:cNvSpPr>
          <p:nvPr>
            <p:ph type="dt" sz="half" idx="10"/>
          </p:nvPr>
        </p:nvSpPr>
        <p:spPr>
          <a:ln/>
        </p:spPr>
        <p:txBody>
          <a:bodyPr/>
          <a:lstStyle>
            <a:lvl1pPr>
              <a:defRPr/>
            </a:lvl1pPr>
          </a:lstStyle>
          <a:p>
            <a:fld id="{8F284CAC-7E02-4D23-9411-2A20956B4068}" type="datetime1">
              <a:rPr lang="zh-TW" altLang="en-US">
                <a:solidFill>
                  <a:srgbClr val="000000"/>
                </a:solidFill>
              </a:rPr>
              <a:pPr/>
              <a:t>2014/2/8</a:t>
            </a:fld>
            <a:r>
              <a:rPr lang="en-US" altLang="zh-TW">
                <a:solidFill>
                  <a:srgbClr val="000000"/>
                </a:solidFill>
              </a:rPr>
              <a:t>2009/11/23</a:t>
            </a:r>
          </a:p>
        </p:txBody>
      </p:sp>
      <p:sp>
        <p:nvSpPr>
          <p:cNvPr id="8" name="Rectangle 17"/>
          <p:cNvSpPr>
            <a:spLocks noGrp="1" noChangeArrowheads="1"/>
          </p:cNvSpPr>
          <p:nvPr>
            <p:ph type="sldNum" sz="quarter" idx="11"/>
          </p:nvPr>
        </p:nvSpPr>
        <p:spPr>
          <a:ln/>
        </p:spPr>
        <p:txBody>
          <a:bodyPr/>
          <a:lstStyle>
            <a:lvl1pPr>
              <a:defRPr/>
            </a:lvl1pPr>
          </a:lstStyle>
          <a:p>
            <a:pPr>
              <a:defRPr/>
            </a:pPr>
            <a:fld id="{3AF4E6F8-3F77-4531-AF0C-D57CD4187FE8}"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111895695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Rectangle 15"/>
          <p:cNvSpPr>
            <a:spLocks noGrp="1" noChangeArrowheads="1"/>
          </p:cNvSpPr>
          <p:nvPr>
            <p:ph type="dt" sz="half" idx="10"/>
          </p:nvPr>
        </p:nvSpPr>
        <p:spPr>
          <a:ln/>
        </p:spPr>
        <p:txBody>
          <a:bodyPr/>
          <a:lstStyle>
            <a:lvl1pPr>
              <a:defRPr/>
            </a:lvl1pPr>
          </a:lstStyle>
          <a:p>
            <a:fld id="{F01DBB7B-FC45-4C65-85E8-F28440081B76}" type="datetime1">
              <a:rPr lang="zh-TW" altLang="en-US">
                <a:solidFill>
                  <a:srgbClr val="000000"/>
                </a:solidFill>
              </a:rPr>
              <a:pPr/>
              <a:t>2014/2/8</a:t>
            </a:fld>
            <a:r>
              <a:rPr lang="en-US" altLang="zh-TW">
                <a:solidFill>
                  <a:srgbClr val="000000"/>
                </a:solidFill>
              </a:rPr>
              <a:t>2009/11/23</a:t>
            </a:r>
          </a:p>
        </p:txBody>
      </p:sp>
      <p:sp>
        <p:nvSpPr>
          <p:cNvPr id="4" name="Rectangle 17"/>
          <p:cNvSpPr>
            <a:spLocks noGrp="1" noChangeArrowheads="1"/>
          </p:cNvSpPr>
          <p:nvPr>
            <p:ph type="sldNum" sz="quarter" idx="11"/>
          </p:nvPr>
        </p:nvSpPr>
        <p:spPr>
          <a:ln/>
        </p:spPr>
        <p:txBody>
          <a:bodyPr/>
          <a:lstStyle>
            <a:lvl1pPr>
              <a:defRPr/>
            </a:lvl1pPr>
          </a:lstStyle>
          <a:p>
            <a:pPr>
              <a:defRPr/>
            </a:pPr>
            <a:fld id="{6EA06944-F69C-46E2-B4F7-CC7B6DE95346}"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334227026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15"/>
          <p:cNvSpPr>
            <a:spLocks noGrp="1" noChangeArrowheads="1"/>
          </p:cNvSpPr>
          <p:nvPr>
            <p:ph type="dt" sz="half" idx="10"/>
          </p:nvPr>
        </p:nvSpPr>
        <p:spPr>
          <a:ln/>
        </p:spPr>
        <p:txBody>
          <a:bodyPr/>
          <a:lstStyle>
            <a:lvl1pPr>
              <a:defRPr/>
            </a:lvl1pPr>
          </a:lstStyle>
          <a:p>
            <a:fld id="{46CE442B-06B3-4AA2-BF5A-6796FC86A598}" type="datetime1">
              <a:rPr lang="zh-TW" altLang="en-US">
                <a:solidFill>
                  <a:srgbClr val="000000"/>
                </a:solidFill>
              </a:rPr>
              <a:pPr/>
              <a:t>2014/2/8</a:t>
            </a:fld>
            <a:r>
              <a:rPr lang="en-US" altLang="zh-TW">
                <a:solidFill>
                  <a:srgbClr val="000000"/>
                </a:solidFill>
              </a:rPr>
              <a:t>2009/11/23</a:t>
            </a:r>
          </a:p>
        </p:txBody>
      </p:sp>
      <p:sp>
        <p:nvSpPr>
          <p:cNvPr id="3" name="Rectangle 17"/>
          <p:cNvSpPr>
            <a:spLocks noGrp="1" noChangeArrowheads="1"/>
          </p:cNvSpPr>
          <p:nvPr>
            <p:ph type="sldNum" sz="quarter" idx="11"/>
          </p:nvPr>
        </p:nvSpPr>
        <p:spPr>
          <a:ln/>
        </p:spPr>
        <p:txBody>
          <a:bodyPr/>
          <a:lstStyle>
            <a:lvl1pPr>
              <a:defRPr/>
            </a:lvl1pPr>
          </a:lstStyle>
          <a:p>
            <a:pPr>
              <a:defRPr/>
            </a:pPr>
            <a:fld id="{A22FD82A-3C07-478F-9458-8AD5CC2A73B1}"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179907749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179388" y="1268413"/>
            <a:ext cx="3956050" cy="51482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4287838" y="1268413"/>
            <a:ext cx="3956050" cy="51482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Rectangle 15"/>
          <p:cNvSpPr>
            <a:spLocks noGrp="1" noChangeArrowheads="1"/>
          </p:cNvSpPr>
          <p:nvPr>
            <p:ph type="dt" sz="half" idx="10"/>
          </p:nvPr>
        </p:nvSpPr>
        <p:spPr>
          <a:ln/>
        </p:spPr>
        <p:txBody>
          <a:bodyPr/>
          <a:lstStyle>
            <a:lvl1pPr>
              <a:defRPr/>
            </a:lvl1pPr>
          </a:lstStyle>
          <a:p>
            <a:fld id="{7634A7F1-E52C-4AE4-8819-E6C46682B053}" type="datetime1">
              <a:rPr lang="zh-TW" altLang="en-US">
                <a:solidFill>
                  <a:srgbClr val="000000"/>
                </a:solidFill>
              </a:rPr>
              <a:pPr/>
              <a:t>2014/2/8</a:t>
            </a:fld>
            <a:r>
              <a:rPr lang="en-US" altLang="zh-TW">
                <a:solidFill>
                  <a:srgbClr val="000000"/>
                </a:solidFill>
              </a:rPr>
              <a:t>2009/11/23</a:t>
            </a:r>
          </a:p>
        </p:txBody>
      </p:sp>
      <p:sp>
        <p:nvSpPr>
          <p:cNvPr id="6" name="Rectangle 17"/>
          <p:cNvSpPr>
            <a:spLocks noGrp="1" noChangeArrowheads="1"/>
          </p:cNvSpPr>
          <p:nvPr>
            <p:ph type="sldNum" sz="quarter" idx="11"/>
          </p:nvPr>
        </p:nvSpPr>
        <p:spPr>
          <a:ln/>
        </p:spPr>
        <p:txBody>
          <a:bodyPr/>
          <a:lstStyle>
            <a:lvl1pPr>
              <a:defRPr/>
            </a:lvl1pPr>
          </a:lstStyle>
          <a:p>
            <a:pPr>
              <a:defRPr/>
            </a:pPr>
            <a:fld id="{D7C77FED-7D41-4483-A596-36F7AFCD2160}"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416102523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15"/>
          <p:cNvSpPr>
            <a:spLocks noGrp="1" noChangeArrowheads="1"/>
          </p:cNvSpPr>
          <p:nvPr>
            <p:ph type="dt" sz="half" idx="10"/>
          </p:nvPr>
        </p:nvSpPr>
        <p:spPr>
          <a:ln/>
        </p:spPr>
        <p:txBody>
          <a:bodyPr/>
          <a:lstStyle>
            <a:lvl1pPr>
              <a:defRPr/>
            </a:lvl1pPr>
          </a:lstStyle>
          <a:p>
            <a:fld id="{83FCA223-CAC3-4A1C-A26A-E6C63B6B2C2E}" type="datetime1">
              <a:rPr lang="zh-TW" altLang="en-US">
                <a:solidFill>
                  <a:srgbClr val="000000"/>
                </a:solidFill>
              </a:rPr>
              <a:pPr/>
              <a:t>2014/2/8</a:t>
            </a:fld>
            <a:r>
              <a:rPr lang="en-US" altLang="zh-TW">
                <a:solidFill>
                  <a:srgbClr val="000000"/>
                </a:solidFill>
              </a:rPr>
              <a:t>2009/11/23</a:t>
            </a:r>
          </a:p>
        </p:txBody>
      </p:sp>
      <p:sp>
        <p:nvSpPr>
          <p:cNvPr id="6" name="Rectangle 17"/>
          <p:cNvSpPr>
            <a:spLocks noGrp="1" noChangeArrowheads="1"/>
          </p:cNvSpPr>
          <p:nvPr>
            <p:ph type="sldNum" sz="quarter" idx="11"/>
          </p:nvPr>
        </p:nvSpPr>
        <p:spPr>
          <a:ln/>
        </p:spPr>
        <p:txBody>
          <a:bodyPr/>
          <a:lstStyle>
            <a:lvl1pPr>
              <a:defRPr/>
            </a:lvl1pPr>
          </a:lstStyle>
          <a:p>
            <a:pPr>
              <a:defRPr/>
            </a:pPr>
            <a:fld id="{C14855F8-B7C7-4801-88CD-4558992C3B6F}"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342720084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smtClean="0"/>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15"/>
          <p:cNvSpPr>
            <a:spLocks noGrp="1" noChangeArrowheads="1"/>
          </p:cNvSpPr>
          <p:nvPr>
            <p:ph type="dt" sz="half" idx="10"/>
          </p:nvPr>
        </p:nvSpPr>
        <p:spPr>
          <a:ln/>
        </p:spPr>
        <p:txBody>
          <a:bodyPr/>
          <a:lstStyle>
            <a:lvl1pPr>
              <a:defRPr/>
            </a:lvl1pPr>
          </a:lstStyle>
          <a:p>
            <a:fld id="{AFD294BA-5185-4BD9-8FF5-15FD4C2491BE}" type="datetime1">
              <a:rPr lang="zh-TW" altLang="en-US">
                <a:solidFill>
                  <a:srgbClr val="000000"/>
                </a:solidFill>
              </a:rPr>
              <a:pPr/>
              <a:t>2014/2/8</a:t>
            </a:fld>
            <a:r>
              <a:rPr lang="en-US" altLang="zh-TW">
                <a:solidFill>
                  <a:srgbClr val="000000"/>
                </a:solidFill>
              </a:rPr>
              <a:t>2009/11/23</a:t>
            </a:r>
          </a:p>
        </p:txBody>
      </p:sp>
      <p:sp>
        <p:nvSpPr>
          <p:cNvPr id="6" name="Rectangle 17"/>
          <p:cNvSpPr>
            <a:spLocks noGrp="1" noChangeArrowheads="1"/>
          </p:cNvSpPr>
          <p:nvPr>
            <p:ph type="sldNum" sz="quarter" idx="11"/>
          </p:nvPr>
        </p:nvSpPr>
        <p:spPr>
          <a:ln/>
        </p:spPr>
        <p:txBody>
          <a:bodyPr/>
          <a:lstStyle>
            <a:lvl1pPr>
              <a:defRPr/>
            </a:lvl1pPr>
          </a:lstStyle>
          <a:p>
            <a:pPr>
              <a:defRPr/>
            </a:pPr>
            <a:fld id="{4CD4D9B6-CA89-4D58-A326-6723B1D0967E}"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22372162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15"/>
          <p:cNvSpPr>
            <a:spLocks noGrp="1" noChangeArrowheads="1"/>
          </p:cNvSpPr>
          <p:nvPr>
            <p:ph type="dt" sz="half" idx="10"/>
          </p:nvPr>
        </p:nvSpPr>
        <p:spPr>
          <a:ln/>
        </p:spPr>
        <p:txBody>
          <a:bodyPr/>
          <a:lstStyle>
            <a:lvl1pPr>
              <a:defRPr/>
            </a:lvl1pPr>
          </a:lstStyle>
          <a:p>
            <a:fld id="{8BD39A9E-FF2D-413D-AE68-E96163BE8EA2}" type="datetime1">
              <a:rPr lang="zh-TW" altLang="en-US">
                <a:solidFill>
                  <a:srgbClr val="000000"/>
                </a:solidFill>
              </a:rPr>
              <a:pPr/>
              <a:t>2014/2/8</a:t>
            </a:fld>
            <a:r>
              <a:rPr lang="en-US" altLang="zh-TW">
                <a:solidFill>
                  <a:srgbClr val="000000"/>
                </a:solidFill>
              </a:rPr>
              <a:t>2009/11/23</a:t>
            </a:r>
          </a:p>
        </p:txBody>
      </p:sp>
      <p:sp>
        <p:nvSpPr>
          <p:cNvPr id="5" name="Rectangle 17"/>
          <p:cNvSpPr>
            <a:spLocks noGrp="1" noChangeArrowheads="1"/>
          </p:cNvSpPr>
          <p:nvPr>
            <p:ph type="sldNum" sz="quarter" idx="11"/>
          </p:nvPr>
        </p:nvSpPr>
        <p:spPr>
          <a:ln/>
        </p:spPr>
        <p:txBody>
          <a:bodyPr/>
          <a:lstStyle>
            <a:lvl1pPr>
              <a:defRPr/>
            </a:lvl1pPr>
          </a:lstStyle>
          <a:p>
            <a:pPr>
              <a:defRPr/>
            </a:pPr>
            <a:fld id="{9C880009-B544-4D7D-AFFD-684D37FB746A}"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67306903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183313" y="469900"/>
            <a:ext cx="2060575" cy="5946775"/>
          </a:xfr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0" y="469900"/>
            <a:ext cx="6030913" cy="5946775"/>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15"/>
          <p:cNvSpPr>
            <a:spLocks noGrp="1" noChangeArrowheads="1"/>
          </p:cNvSpPr>
          <p:nvPr>
            <p:ph type="dt" sz="half" idx="10"/>
          </p:nvPr>
        </p:nvSpPr>
        <p:spPr>
          <a:ln/>
        </p:spPr>
        <p:txBody>
          <a:bodyPr/>
          <a:lstStyle>
            <a:lvl1pPr>
              <a:defRPr/>
            </a:lvl1pPr>
          </a:lstStyle>
          <a:p>
            <a:fld id="{B659ACEB-F921-467B-90D9-D63FFBE4D280}" type="datetime1">
              <a:rPr lang="zh-TW" altLang="en-US">
                <a:solidFill>
                  <a:srgbClr val="000000"/>
                </a:solidFill>
              </a:rPr>
              <a:pPr/>
              <a:t>2014/2/8</a:t>
            </a:fld>
            <a:r>
              <a:rPr lang="en-US" altLang="zh-TW">
                <a:solidFill>
                  <a:srgbClr val="000000"/>
                </a:solidFill>
              </a:rPr>
              <a:t>2009/11/23</a:t>
            </a:r>
          </a:p>
        </p:txBody>
      </p:sp>
      <p:sp>
        <p:nvSpPr>
          <p:cNvPr id="5" name="Rectangle 17"/>
          <p:cNvSpPr>
            <a:spLocks noGrp="1" noChangeArrowheads="1"/>
          </p:cNvSpPr>
          <p:nvPr>
            <p:ph type="sldNum" sz="quarter" idx="11"/>
          </p:nvPr>
        </p:nvSpPr>
        <p:spPr>
          <a:ln/>
        </p:spPr>
        <p:txBody>
          <a:bodyPr/>
          <a:lstStyle>
            <a:lvl1pPr>
              <a:defRPr/>
            </a:lvl1pPr>
          </a:lstStyle>
          <a:p>
            <a:pPr>
              <a:defRPr/>
            </a:pPr>
            <a:fld id="{2907AB85-384C-4FEC-81B1-C3AA6921007A}"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175590040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fourObj" preserve="1">
  <p:cSld name="標題，四項物件">
    <p:spTree>
      <p:nvGrpSpPr>
        <p:cNvPr id="1" name=""/>
        <p:cNvGrpSpPr/>
        <p:nvPr/>
      </p:nvGrpSpPr>
      <p:grpSpPr>
        <a:xfrm>
          <a:off x="0" y="0"/>
          <a:ext cx="0" cy="0"/>
          <a:chOff x="0" y="0"/>
          <a:chExt cx="0" cy="0"/>
        </a:xfrm>
      </p:grpSpPr>
      <p:sp>
        <p:nvSpPr>
          <p:cNvPr id="2" name="標題 1"/>
          <p:cNvSpPr>
            <a:spLocks noGrp="1"/>
          </p:cNvSpPr>
          <p:nvPr>
            <p:ph type="title" sz="quarter"/>
          </p:nvPr>
        </p:nvSpPr>
        <p:spPr>
          <a:xfrm>
            <a:off x="0" y="469900"/>
            <a:ext cx="7086600" cy="749300"/>
          </a:xfrm>
        </p:spPr>
        <p:txBody>
          <a:bodyPr/>
          <a:lstStyle/>
          <a:p>
            <a:r>
              <a:rPr lang="zh-TW" altLang="en-US" smtClean="0"/>
              <a:t>按一下以編輯母片標題樣式</a:t>
            </a:r>
            <a:endParaRPr lang="zh-TW" altLang="en-US"/>
          </a:p>
        </p:txBody>
      </p:sp>
      <p:sp>
        <p:nvSpPr>
          <p:cNvPr id="3" name="內容版面配置區 2"/>
          <p:cNvSpPr>
            <a:spLocks noGrp="1"/>
          </p:cNvSpPr>
          <p:nvPr>
            <p:ph sz="quarter" idx="1"/>
          </p:nvPr>
        </p:nvSpPr>
        <p:spPr>
          <a:xfrm>
            <a:off x="179388" y="1268413"/>
            <a:ext cx="3956050" cy="2497137"/>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quarter" idx="2"/>
          </p:nvPr>
        </p:nvSpPr>
        <p:spPr>
          <a:xfrm>
            <a:off x="4287838" y="1268413"/>
            <a:ext cx="3956050" cy="2497137"/>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內容版面配置區 4"/>
          <p:cNvSpPr>
            <a:spLocks noGrp="1"/>
          </p:cNvSpPr>
          <p:nvPr>
            <p:ph sz="quarter" idx="3"/>
          </p:nvPr>
        </p:nvSpPr>
        <p:spPr>
          <a:xfrm>
            <a:off x="179388" y="3917950"/>
            <a:ext cx="3956050" cy="2498725"/>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6" name="內容版面配置區 5"/>
          <p:cNvSpPr>
            <a:spLocks noGrp="1"/>
          </p:cNvSpPr>
          <p:nvPr>
            <p:ph sz="quarter" idx="4"/>
          </p:nvPr>
        </p:nvSpPr>
        <p:spPr>
          <a:xfrm>
            <a:off x="4287838" y="3917950"/>
            <a:ext cx="3956050" cy="2498725"/>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Rectangle 15"/>
          <p:cNvSpPr>
            <a:spLocks noGrp="1" noChangeArrowheads="1"/>
          </p:cNvSpPr>
          <p:nvPr>
            <p:ph type="dt" sz="half" idx="10"/>
          </p:nvPr>
        </p:nvSpPr>
        <p:spPr>
          <a:ln/>
        </p:spPr>
        <p:txBody>
          <a:bodyPr/>
          <a:lstStyle>
            <a:lvl1pPr>
              <a:defRPr/>
            </a:lvl1pPr>
          </a:lstStyle>
          <a:p>
            <a:fld id="{0009264D-809F-4C78-84AB-836B19CCE4F9}" type="datetime1">
              <a:rPr lang="zh-TW" altLang="en-US">
                <a:solidFill>
                  <a:srgbClr val="000000"/>
                </a:solidFill>
              </a:rPr>
              <a:pPr/>
              <a:t>2014/2/8</a:t>
            </a:fld>
            <a:r>
              <a:rPr lang="en-US" altLang="zh-TW">
                <a:solidFill>
                  <a:srgbClr val="000000"/>
                </a:solidFill>
              </a:rPr>
              <a:t>2009/11/23</a:t>
            </a:r>
          </a:p>
        </p:txBody>
      </p:sp>
      <p:sp>
        <p:nvSpPr>
          <p:cNvPr id="8" name="Rectangle 17"/>
          <p:cNvSpPr>
            <a:spLocks noGrp="1" noChangeArrowheads="1"/>
          </p:cNvSpPr>
          <p:nvPr>
            <p:ph type="sldNum" sz="quarter" idx="11"/>
          </p:nvPr>
        </p:nvSpPr>
        <p:spPr>
          <a:ln/>
        </p:spPr>
        <p:txBody>
          <a:bodyPr/>
          <a:lstStyle>
            <a:lvl1pPr>
              <a:defRPr/>
            </a:lvl1pPr>
          </a:lstStyle>
          <a:p>
            <a:pPr>
              <a:defRPr/>
            </a:pPr>
            <a:fld id="{55A96950-3E81-4E49-8873-60D19F8F1101}"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359172987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xAndObj" preserve="1">
  <p:cSld name="標題，文字及物件">
    <p:spTree>
      <p:nvGrpSpPr>
        <p:cNvPr id="1" name=""/>
        <p:cNvGrpSpPr/>
        <p:nvPr/>
      </p:nvGrpSpPr>
      <p:grpSpPr>
        <a:xfrm>
          <a:off x="0" y="0"/>
          <a:ext cx="0" cy="0"/>
          <a:chOff x="0" y="0"/>
          <a:chExt cx="0" cy="0"/>
        </a:xfrm>
      </p:grpSpPr>
      <p:sp>
        <p:nvSpPr>
          <p:cNvPr id="2" name="標題 1"/>
          <p:cNvSpPr>
            <a:spLocks noGrp="1"/>
          </p:cNvSpPr>
          <p:nvPr>
            <p:ph type="title"/>
          </p:nvPr>
        </p:nvSpPr>
        <p:spPr>
          <a:xfrm>
            <a:off x="0" y="469900"/>
            <a:ext cx="7086600" cy="749300"/>
          </a:xfrm>
        </p:spPr>
        <p:txBody>
          <a:bodyPr/>
          <a:lstStyle/>
          <a:p>
            <a:r>
              <a:rPr lang="zh-TW" altLang="en-US" smtClean="0"/>
              <a:t>按一下以編輯母片標題樣式</a:t>
            </a:r>
            <a:endParaRPr lang="zh-TW" altLang="en-US"/>
          </a:p>
        </p:txBody>
      </p:sp>
      <p:sp>
        <p:nvSpPr>
          <p:cNvPr id="3" name="文字版面配置區 2"/>
          <p:cNvSpPr>
            <a:spLocks noGrp="1"/>
          </p:cNvSpPr>
          <p:nvPr>
            <p:ph type="body" sz="half" idx="1"/>
          </p:nvPr>
        </p:nvSpPr>
        <p:spPr>
          <a:xfrm>
            <a:off x="179388" y="1268413"/>
            <a:ext cx="3956050" cy="5148262"/>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4287838" y="1268413"/>
            <a:ext cx="3956050" cy="5148262"/>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Rectangle 15"/>
          <p:cNvSpPr>
            <a:spLocks noGrp="1" noChangeArrowheads="1"/>
          </p:cNvSpPr>
          <p:nvPr>
            <p:ph type="dt" sz="half" idx="10"/>
          </p:nvPr>
        </p:nvSpPr>
        <p:spPr>
          <a:ln/>
        </p:spPr>
        <p:txBody>
          <a:bodyPr/>
          <a:lstStyle>
            <a:lvl1pPr>
              <a:defRPr/>
            </a:lvl1pPr>
          </a:lstStyle>
          <a:p>
            <a:fld id="{53831552-A15F-45A3-8F15-2779CDE6165E}" type="datetime1">
              <a:rPr lang="zh-TW" altLang="en-US">
                <a:solidFill>
                  <a:srgbClr val="000000"/>
                </a:solidFill>
              </a:rPr>
              <a:pPr/>
              <a:t>2014/2/8</a:t>
            </a:fld>
            <a:r>
              <a:rPr lang="en-US" altLang="zh-TW">
                <a:solidFill>
                  <a:srgbClr val="000000"/>
                </a:solidFill>
              </a:rPr>
              <a:t>2009/11/23</a:t>
            </a:r>
          </a:p>
        </p:txBody>
      </p:sp>
      <p:sp>
        <p:nvSpPr>
          <p:cNvPr id="6" name="Rectangle 17"/>
          <p:cNvSpPr>
            <a:spLocks noGrp="1" noChangeArrowheads="1"/>
          </p:cNvSpPr>
          <p:nvPr>
            <p:ph type="sldNum" sz="quarter" idx="11"/>
          </p:nvPr>
        </p:nvSpPr>
        <p:spPr>
          <a:ln/>
        </p:spPr>
        <p:txBody>
          <a:bodyPr/>
          <a:lstStyle>
            <a:lvl1pPr>
              <a:defRPr/>
            </a:lvl1pPr>
          </a:lstStyle>
          <a:p>
            <a:pPr>
              <a:defRPr/>
            </a:pPr>
            <a:fld id="{B361B7DA-D303-437D-846A-E9E708DB1B4F}"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152970881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txOverObj" preserve="1">
  <p:cSld name="標題及文字在物件之上">
    <p:spTree>
      <p:nvGrpSpPr>
        <p:cNvPr id="1" name=""/>
        <p:cNvGrpSpPr/>
        <p:nvPr/>
      </p:nvGrpSpPr>
      <p:grpSpPr>
        <a:xfrm>
          <a:off x="0" y="0"/>
          <a:ext cx="0" cy="0"/>
          <a:chOff x="0" y="0"/>
          <a:chExt cx="0" cy="0"/>
        </a:xfrm>
      </p:grpSpPr>
      <p:sp>
        <p:nvSpPr>
          <p:cNvPr id="2" name="標題 1"/>
          <p:cNvSpPr>
            <a:spLocks noGrp="1"/>
          </p:cNvSpPr>
          <p:nvPr>
            <p:ph type="title"/>
          </p:nvPr>
        </p:nvSpPr>
        <p:spPr>
          <a:xfrm>
            <a:off x="0" y="469900"/>
            <a:ext cx="7086600" cy="749300"/>
          </a:xfrm>
        </p:spPr>
        <p:txBody>
          <a:bodyPr/>
          <a:lstStyle/>
          <a:p>
            <a:r>
              <a:rPr lang="zh-TW" altLang="en-US" smtClean="0"/>
              <a:t>按一下以編輯母片標題樣式</a:t>
            </a:r>
            <a:endParaRPr lang="zh-TW" altLang="en-US"/>
          </a:p>
        </p:txBody>
      </p:sp>
      <p:sp>
        <p:nvSpPr>
          <p:cNvPr id="3" name="文字版面配置區 2"/>
          <p:cNvSpPr>
            <a:spLocks noGrp="1"/>
          </p:cNvSpPr>
          <p:nvPr>
            <p:ph type="body" sz="half" idx="1"/>
          </p:nvPr>
        </p:nvSpPr>
        <p:spPr>
          <a:xfrm>
            <a:off x="179388" y="1268413"/>
            <a:ext cx="8064500" cy="2497137"/>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179388" y="3917950"/>
            <a:ext cx="8064500" cy="2498725"/>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Rectangle 15"/>
          <p:cNvSpPr>
            <a:spLocks noGrp="1" noChangeArrowheads="1"/>
          </p:cNvSpPr>
          <p:nvPr>
            <p:ph type="dt" sz="half" idx="10"/>
          </p:nvPr>
        </p:nvSpPr>
        <p:spPr>
          <a:ln/>
        </p:spPr>
        <p:txBody>
          <a:bodyPr/>
          <a:lstStyle>
            <a:lvl1pPr>
              <a:defRPr/>
            </a:lvl1pPr>
          </a:lstStyle>
          <a:p>
            <a:fld id="{82BB50C0-ABEB-4111-B82F-8247BFECBB27}" type="datetime1">
              <a:rPr lang="zh-TW" altLang="en-US">
                <a:solidFill>
                  <a:srgbClr val="000000"/>
                </a:solidFill>
              </a:rPr>
              <a:pPr/>
              <a:t>2014/2/8</a:t>
            </a:fld>
            <a:r>
              <a:rPr lang="en-US" altLang="zh-TW">
                <a:solidFill>
                  <a:srgbClr val="000000"/>
                </a:solidFill>
              </a:rPr>
              <a:t>2009/11/23</a:t>
            </a:r>
          </a:p>
        </p:txBody>
      </p:sp>
      <p:sp>
        <p:nvSpPr>
          <p:cNvPr id="6" name="Rectangle 17"/>
          <p:cNvSpPr>
            <a:spLocks noGrp="1" noChangeArrowheads="1"/>
          </p:cNvSpPr>
          <p:nvPr>
            <p:ph type="sldNum" sz="quarter" idx="11"/>
          </p:nvPr>
        </p:nvSpPr>
        <p:spPr>
          <a:ln/>
        </p:spPr>
        <p:txBody>
          <a:bodyPr/>
          <a:lstStyle>
            <a:lvl1pPr>
              <a:defRPr/>
            </a:lvl1pPr>
          </a:lstStyle>
          <a:p>
            <a:pPr>
              <a:defRPr/>
            </a:pPr>
            <a:fld id="{23752634-B3BB-41FF-A23A-D7C85B2117E4}"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207471531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tbl" preserve="1">
  <p:cSld name="標題及表格">
    <p:spTree>
      <p:nvGrpSpPr>
        <p:cNvPr id="1" name=""/>
        <p:cNvGrpSpPr/>
        <p:nvPr/>
      </p:nvGrpSpPr>
      <p:grpSpPr>
        <a:xfrm>
          <a:off x="0" y="0"/>
          <a:ext cx="0" cy="0"/>
          <a:chOff x="0" y="0"/>
          <a:chExt cx="0" cy="0"/>
        </a:xfrm>
      </p:grpSpPr>
      <p:sp>
        <p:nvSpPr>
          <p:cNvPr id="2" name="標題 1"/>
          <p:cNvSpPr>
            <a:spLocks noGrp="1"/>
          </p:cNvSpPr>
          <p:nvPr>
            <p:ph type="title"/>
          </p:nvPr>
        </p:nvSpPr>
        <p:spPr>
          <a:xfrm>
            <a:off x="0" y="469900"/>
            <a:ext cx="7086600" cy="749300"/>
          </a:xfrm>
        </p:spPr>
        <p:txBody>
          <a:bodyPr/>
          <a:lstStyle/>
          <a:p>
            <a:r>
              <a:rPr lang="zh-TW" altLang="en-US" smtClean="0"/>
              <a:t>按一下以編輯母片標題樣式</a:t>
            </a:r>
            <a:endParaRPr lang="zh-TW" altLang="en-US"/>
          </a:p>
        </p:txBody>
      </p:sp>
      <p:sp>
        <p:nvSpPr>
          <p:cNvPr id="3" name="表格版面配置區 2"/>
          <p:cNvSpPr>
            <a:spLocks noGrp="1"/>
          </p:cNvSpPr>
          <p:nvPr>
            <p:ph type="tbl" idx="1"/>
          </p:nvPr>
        </p:nvSpPr>
        <p:spPr>
          <a:xfrm>
            <a:off x="179388" y="1268413"/>
            <a:ext cx="8064500" cy="5148262"/>
          </a:xfrm>
        </p:spPr>
        <p:txBody>
          <a:bodyPr/>
          <a:lstStyle/>
          <a:p>
            <a:pPr lvl="0"/>
            <a:endParaRPr lang="zh-TW" altLang="en-US" noProof="0" smtClean="0"/>
          </a:p>
        </p:txBody>
      </p:sp>
      <p:sp>
        <p:nvSpPr>
          <p:cNvPr id="4" name="Rectangle 15"/>
          <p:cNvSpPr>
            <a:spLocks noGrp="1" noChangeArrowheads="1"/>
          </p:cNvSpPr>
          <p:nvPr>
            <p:ph type="dt" sz="half" idx="10"/>
          </p:nvPr>
        </p:nvSpPr>
        <p:spPr>
          <a:ln/>
        </p:spPr>
        <p:txBody>
          <a:bodyPr/>
          <a:lstStyle>
            <a:lvl1pPr>
              <a:defRPr/>
            </a:lvl1pPr>
          </a:lstStyle>
          <a:p>
            <a:fld id="{4EE90992-AF91-4E38-8570-79B52A2225FE}" type="datetime1">
              <a:rPr lang="zh-TW" altLang="en-US">
                <a:solidFill>
                  <a:srgbClr val="000000"/>
                </a:solidFill>
              </a:rPr>
              <a:pPr/>
              <a:t>2014/2/8</a:t>
            </a:fld>
            <a:r>
              <a:rPr lang="en-US" altLang="zh-TW">
                <a:solidFill>
                  <a:srgbClr val="000000"/>
                </a:solidFill>
              </a:rPr>
              <a:t>2009/11/23</a:t>
            </a:r>
          </a:p>
        </p:txBody>
      </p:sp>
      <p:sp>
        <p:nvSpPr>
          <p:cNvPr id="5" name="Rectangle 17"/>
          <p:cNvSpPr>
            <a:spLocks noGrp="1" noChangeArrowheads="1"/>
          </p:cNvSpPr>
          <p:nvPr>
            <p:ph type="sldNum" sz="quarter" idx="11"/>
          </p:nvPr>
        </p:nvSpPr>
        <p:spPr>
          <a:ln/>
        </p:spPr>
        <p:txBody>
          <a:bodyPr/>
          <a:lstStyle>
            <a:lvl1pPr>
              <a:defRPr/>
            </a:lvl1pPr>
          </a:lstStyle>
          <a:p>
            <a:pPr>
              <a:defRPr/>
            </a:pPr>
            <a:fld id="{DCD73D3A-A5AB-45C8-8B0F-F7305B0320A9}"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83771483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dgm" preserve="1">
  <p:cSld name="標題及圖表或組織圖">
    <p:spTree>
      <p:nvGrpSpPr>
        <p:cNvPr id="1" name=""/>
        <p:cNvGrpSpPr/>
        <p:nvPr/>
      </p:nvGrpSpPr>
      <p:grpSpPr>
        <a:xfrm>
          <a:off x="0" y="0"/>
          <a:ext cx="0" cy="0"/>
          <a:chOff x="0" y="0"/>
          <a:chExt cx="0" cy="0"/>
        </a:xfrm>
      </p:grpSpPr>
      <p:sp>
        <p:nvSpPr>
          <p:cNvPr id="2" name="標題 1"/>
          <p:cNvSpPr>
            <a:spLocks noGrp="1"/>
          </p:cNvSpPr>
          <p:nvPr>
            <p:ph type="title"/>
          </p:nvPr>
        </p:nvSpPr>
        <p:spPr>
          <a:xfrm>
            <a:off x="0" y="469900"/>
            <a:ext cx="7086600" cy="749300"/>
          </a:xfrm>
        </p:spPr>
        <p:txBody>
          <a:bodyPr/>
          <a:lstStyle/>
          <a:p>
            <a:r>
              <a:rPr lang="zh-TW" altLang="en-US" smtClean="0"/>
              <a:t>按一下以編輯母片標題樣式</a:t>
            </a:r>
            <a:endParaRPr lang="zh-TW" altLang="en-US"/>
          </a:p>
        </p:txBody>
      </p:sp>
      <p:sp>
        <p:nvSpPr>
          <p:cNvPr id="3" name="SmartArt 版面配置區 2"/>
          <p:cNvSpPr>
            <a:spLocks noGrp="1"/>
          </p:cNvSpPr>
          <p:nvPr>
            <p:ph type="dgm" idx="1"/>
          </p:nvPr>
        </p:nvSpPr>
        <p:spPr>
          <a:xfrm>
            <a:off x="179388" y="1268413"/>
            <a:ext cx="8064500" cy="5148262"/>
          </a:xfrm>
        </p:spPr>
        <p:txBody>
          <a:bodyPr/>
          <a:lstStyle/>
          <a:p>
            <a:endParaRPr lang="zh-TW" altLang="en-US"/>
          </a:p>
        </p:txBody>
      </p:sp>
      <p:sp>
        <p:nvSpPr>
          <p:cNvPr id="4" name="日期版面配置區 3"/>
          <p:cNvSpPr>
            <a:spLocks noGrp="1"/>
          </p:cNvSpPr>
          <p:nvPr>
            <p:ph type="dt" sz="half" idx="10"/>
          </p:nvPr>
        </p:nvSpPr>
        <p:spPr>
          <a:xfrm>
            <a:off x="609600" y="6629400"/>
            <a:ext cx="1905000" cy="228600"/>
          </a:xfrm>
        </p:spPr>
        <p:txBody>
          <a:bodyPr/>
          <a:lstStyle>
            <a:lvl1pPr>
              <a:defRPr/>
            </a:lvl1pPr>
          </a:lstStyle>
          <a:p>
            <a:fld id="{623FBC81-80DD-4A19-A367-8CD253A5B43F}" type="datetime1">
              <a:rPr lang="zh-TW" altLang="en-US">
                <a:solidFill>
                  <a:srgbClr val="000000"/>
                </a:solidFill>
              </a:rPr>
              <a:pPr/>
              <a:t>2014/2/8</a:t>
            </a:fld>
            <a:r>
              <a:rPr lang="en-US" altLang="zh-TW">
                <a:solidFill>
                  <a:srgbClr val="000000"/>
                </a:solidFill>
              </a:rPr>
              <a:t>2009/11/23</a:t>
            </a:r>
          </a:p>
        </p:txBody>
      </p:sp>
      <p:sp>
        <p:nvSpPr>
          <p:cNvPr id="5" name="投影片編號版面配置區 4"/>
          <p:cNvSpPr>
            <a:spLocks noGrp="1"/>
          </p:cNvSpPr>
          <p:nvPr>
            <p:ph type="sldNum" sz="quarter" idx="11"/>
          </p:nvPr>
        </p:nvSpPr>
        <p:spPr>
          <a:xfrm>
            <a:off x="2819400" y="6629400"/>
            <a:ext cx="1905000" cy="228600"/>
          </a:xfrm>
        </p:spPr>
        <p:txBody>
          <a:bodyPr/>
          <a:lstStyle>
            <a:lvl1pPr>
              <a:defRPr smtClean="0"/>
            </a:lvl1pPr>
          </a:lstStyle>
          <a:p>
            <a:pPr>
              <a:defRPr/>
            </a:pPr>
            <a:fld id="{AE883EAA-05B5-4D2F-BF50-7BA3A4A58FA6}"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281666789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p:spPr>
        <p:txBody>
          <a:bodyPr/>
          <a:lstStyle>
            <a:lvl1pPr>
              <a:defRPr/>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Rectangle 15"/>
          <p:cNvSpPr>
            <a:spLocks noGrp="1" noChangeArrowheads="1"/>
          </p:cNvSpPr>
          <p:nvPr>
            <p:ph type="dt" sz="half" idx="10"/>
          </p:nvPr>
        </p:nvSpPr>
        <p:spPr>
          <a:ln/>
        </p:spPr>
        <p:txBody>
          <a:bodyPr/>
          <a:lstStyle>
            <a:lvl1pPr>
              <a:defRPr/>
            </a:lvl1pPr>
          </a:lstStyle>
          <a:p>
            <a:fld id="{8F284CAC-7E02-4D23-9411-2A20956B4068}" type="datetime1">
              <a:rPr lang="zh-TW" altLang="en-US">
                <a:solidFill>
                  <a:srgbClr val="000000"/>
                </a:solidFill>
              </a:rPr>
              <a:pPr/>
              <a:t>2014/2/8</a:t>
            </a:fld>
            <a:r>
              <a:rPr lang="en-US" altLang="zh-TW">
                <a:solidFill>
                  <a:srgbClr val="000000"/>
                </a:solidFill>
              </a:rPr>
              <a:t>2009/11/23</a:t>
            </a:r>
          </a:p>
        </p:txBody>
      </p:sp>
      <p:sp>
        <p:nvSpPr>
          <p:cNvPr id="8" name="Rectangle 17"/>
          <p:cNvSpPr>
            <a:spLocks noGrp="1" noChangeArrowheads="1"/>
          </p:cNvSpPr>
          <p:nvPr>
            <p:ph type="sldNum" sz="quarter" idx="11"/>
          </p:nvPr>
        </p:nvSpPr>
        <p:spPr>
          <a:ln/>
        </p:spPr>
        <p:txBody>
          <a:bodyPr/>
          <a:lstStyle>
            <a:lvl1pPr>
              <a:defRPr/>
            </a:lvl1pPr>
          </a:lstStyle>
          <a:p>
            <a:pPr>
              <a:defRPr/>
            </a:pPr>
            <a:fld id="{3AF4E6F8-3F77-4531-AF0C-D57CD4187FE8}"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105882795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Rectangle 15"/>
          <p:cNvSpPr>
            <a:spLocks noGrp="1" noChangeArrowheads="1"/>
          </p:cNvSpPr>
          <p:nvPr>
            <p:ph type="dt" sz="half" idx="10"/>
          </p:nvPr>
        </p:nvSpPr>
        <p:spPr>
          <a:ln/>
        </p:spPr>
        <p:txBody>
          <a:bodyPr/>
          <a:lstStyle>
            <a:lvl1pPr>
              <a:defRPr/>
            </a:lvl1pPr>
          </a:lstStyle>
          <a:p>
            <a:fld id="{F01DBB7B-FC45-4C65-85E8-F28440081B76}" type="datetime1">
              <a:rPr lang="zh-TW" altLang="en-US">
                <a:solidFill>
                  <a:srgbClr val="000000"/>
                </a:solidFill>
              </a:rPr>
              <a:pPr/>
              <a:t>2014/2/8</a:t>
            </a:fld>
            <a:r>
              <a:rPr lang="en-US" altLang="zh-TW">
                <a:solidFill>
                  <a:srgbClr val="000000"/>
                </a:solidFill>
              </a:rPr>
              <a:t>2009/11/23</a:t>
            </a:r>
          </a:p>
        </p:txBody>
      </p:sp>
      <p:sp>
        <p:nvSpPr>
          <p:cNvPr id="4" name="Rectangle 17"/>
          <p:cNvSpPr>
            <a:spLocks noGrp="1" noChangeArrowheads="1"/>
          </p:cNvSpPr>
          <p:nvPr>
            <p:ph type="sldNum" sz="quarter" idx="11"/>
          </p:nvPr>
        </p:nvSpPr>
        <p:spPr>
          <a:ln/>
        </p:spPr>
        <p:txBody>
          <a:bodyPr/>
          <a:lstStyle>
            <a:lvl1pPr>
              <a:defRPr/>
            </a:lvl1pPr>
          </a:lstStyle>
          <a:p>
            <a:pPr>
              <a:defRPr/>
            </a:pPr>
            <a:fld id="{6EA06944-F69C-46E2-B4F7-CC7B6DE95346}"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70923003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15"/>
          <p:cNvSpPr>
            <a:spLocks noGrp="1" noChangeArrowheads="1"/>
          </p:cNvSpPr>
          <p:nvPr>
            <p:ph type="dt" sz="half" idx="10"/>
          </p:nvPr>
        </p:nvSpPr>
        <p:spPr>
          <a:ln/>
        </p:spPr>
        <p:txBody>
          <a:bodyPr/>
          <a:lstStyle>
            <a:lvl1pPr>
              <a:defRPr/>
            </a:lvl1pPr>
          </a:lstStyle>
          <a:p>
            <a:fld id="{46CE442B-06B3-4AA2-BF5A-6796FC86A598}" type="datetime1">
              <a:rPr lang="zh-TW" altLang="en-US">
                <a:solidFill>
                  <a:srgbClr val="000000"/>
                </a:solidFill>
              </a:rPr>
              <a:pPr/>
              <a:t>2014/2/8</a:t>
            </a:fld>
            <a:r>
              <a:rPr lang="en-US" altLang="zh-TW">
                <a:solidFill>
                  <a:srgbClr val="000000"/>
                </a:solidFill>
              </a:rPr>
              <a:t>2009/11/23</a:t>
            </a:r>
          </a:p>
        </p:txBody>
      </p:sp>
      <p:sp>
        <p:nvSpPr>
          <p:cNvPr id="3" name="Rectangle 17"/>
          <p:cNvSpPr>
            <a:spLocks noGrp="1" noChangeArrowheads="1"/>
          </p:cNvSpPr>
          <p:nvPr>
            <p:ph type="sldNum" sz="quarter" idx="11"/>
          </p:nvPr>
        </p:nvSpPr>
        <p:spPr>
          <a:ln/>
        </p:spPr>
        <p:txBody>
          <a:bodyPr/>
          <a:lstStyle>
            <a:lvl1pPr>
              <a:defRPr/>
            </a:lvl1pPr>
          </a:lstStyle>
          <a:p>
            <a:pPr>
              <a:defRPr/>
            </a:pPr>
            <a:fld id="{A22FD82A-3C07-478F-9458-8AD5CC2A73B1}"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87472477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15"/>
          <p:cNvSpPr>
            <a:spLocks noGrp="1" noChangeArrowheads="1"/>
          </p:cNvSpPr>
          <p:nvPr>
            <p:ph type="dt" sz="half" idx="10"/>
          </p:nvPr>
        </p:nvSpPr>
        <p:spPr>
          <a:ln/>
        </p:spPr>
        <p:txBody>
          <a:bodyPr/>
          <a:lstStyle>
            <a:lvl1pPr>
              <a:defRPr/>
            </a:lvl1pPr>
          </a:lstStyle>
          <a:p>
            <a:fld id="{83FCA223-CAC3-4A1C-A26A-E6C63B6B2C2E}" type="datetime1">
              <a:rPr lang="zh-TW" altLang="en-US">
                <a:solidFill>
                  <a:srgbClr val="000000"/>
                </a:solidFill>
              </a:rPr>
              <a:pPr/>
              <a:t>2014/2/8</a:t>
            </a:fld>
            <a:r>
              <a:rPr lang="en-US" altLang="zh-TW">
                <a:solidFill>
                  <a:srgbClr val="000000"/>
                </a:solidFill>
              </a:rPr>
              <a:t>2009/11/23</a:t>
            </a:r>
          </a:p>
        </p:txBody>
      </p:sp>
      <p:sp>
        <p:nvSpPr>
          <p:cNvPr id="6" name="Rectangle 17"/>
          <p:cNvSpPr>
            <a:spLocks noGrp="1" noChangeArrowheads="1"/>
          </p:cNvSpPr>
          <p:nvPr>
            <p:ph type="sldNum" sz="quarter" idx="11"/>
          </p:nvPr>
        </p:nvSpPr>
        <p:spPr>
          <a:ln/>
        </p:spPr>
        <p:txBody>
          <a:bodyPr/>
          <a:lstStyle>
            <a:lvl1pPr>
              <a:defRPr/>
            </a:lvl1pPr>
          </a:lstStyle>
          <a:p>
            <a:pPr>
              <a:defRPr/>
            </a:pPr>
            <a:fld id="{C14855F8-B7C7-4801-88CD-4558992C3B6F}"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332433712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smtClean="0"/>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15"/>
          <p:cNvSpPr>
            <a:spLocks noGrp="1" noChangeArrowheads="1"/>
          </p:cNvSpPr>
          <p:nvPr>
            <p:ph type="dt" sz="half" idx="10"/>
          </p:nvPr>
        </p:nvSpPr>
        <p:spPr>
          <a:ln/>
        </p:spPr>
        <p:txBody>
          <a:bodyPr/>
          <a:lstStyle>
            <a:lvl1pPr>
              <a:defRPr/>
            </a:lvl1pPr>
          </a:lstStyle>
          <a:p>
            <a:fld id="{AFD294BA-5185-4BD9-8FF5-15FD4C2491BE}" type="datetime1">
              <a:rPr lang="zh-TW" altLang="en-US">
                <a:solidFill>
                  <a:srgbClr val="000000"/>
                </a:solidFill>
              </a:rPr>
              <a:pPr/>
              <a:t>2014/2/8</a:t>
            </a:fld>
            <a:r>
              <a:rPr lang="en-US" altLang="zh-TW">
                <a:solidFill>
                  <a:srgbClr val="000000"/>
                </a:solidFill>
              </a:rPr>
              <a:t>2009/11/23</a:t>
            </a:r>
          </a:p>
        </p:txBody>
      </p:sp>
      <p:sp>
        <p:nvSpPr>
          <p:cNvPr id="6" name="Rectangle 17"/>
          <p:cNvSpPr>
            <a:spLocks noGrp="1" noChangeArrowheads="1"/>
          </p:cNvSpPr>
          <p:nvPr>
            <p:ph type="sldNum" sz="quarter" idx="11"/>
          </p:nvPr>
        </p:nvSpPr>
        <p:spPr>
          <a:ln/>
        </p:spPr>
        <p:txBody>
          <a:bodyPr/>
          <a:lstStyle>
            <a:lvl1pPr>
              <a:defRPr/>
            </a:lvl1pPr>
          </a:lstStyle>
          <a:p>
            <a:pPr>
              <a:defRPr/>
            </a:pPr>
            <a:fld id="{4CD4D9B6-CA89-4D58-A326-6723B1D0967E}"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250302472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jpeg"/><Relationship Id="rId3" Type="http://schemas.openxmlformats.org/officeDocument/2006/relationships/slideLayout" Target="../slideLayouts/slideLayout3.xml"/><Relationship Id="rId21" Type="http://schemas.openxmlformats.org/officeDocument/2006/relationships/image" Target="../media/image4.jpe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18" Type="http://schemas.openxmlformats.org/officeDocument/2006/relationships/image" Target="../media/image1.jpeg"/><Relationship Id="rId3" Type="http://schemas.openxmlformats.org/officeDocument/2006/relationships/slideLayout" Target="../slideLayouts/slideLayout19.xml"/><Relationship Id="rId21" Type="http://schemas.openxmlformats.org/officeDocument/2006/relationships/image" Target="../media/image4.jpeg"/><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theme" Target="../theme/theme2.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20" Type="http://schemas.openxmlformats.org/officeDocument/2006/relationships/image" Target="../media/image3.jpeg"/><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10" Type="http://schemas.openxmlformats.org/officeDocument/2006/relationships/slideLayout" Target="../slideLayouts/slideLayout26.xml"/><Relationship Id="rId19" Type="http://schemas.openxmlformats.org/officeDocument/2006/relationships/image" Target="../media/image2.jpeg"/><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 Id="rId22" Type="http://schemas.openxmlformats.org/officeDocument/2006/relationships/image" Target="../media/image5.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slideLayout" Target="../slideLayouts/slideLayout45.xml"/><Relationship Id="rId18" Type="http://schemas.openxmlformats.org/officeDocument/2006/relationships/image" Target="../media/image1.jpeg"/><Relationship Id="rId3" Type="http://schemas.openxmlformats.org/officeDocument/2006/relationships/slideLayout" Target="../slideLayouts/slideLayout35.xml"/><Relationship Id="rId21" Type="http://schemas.openxmlformats.org/officeDocument/2006/relationships/image" Target="../media/image4.jpeg"/><Relationship Id="rId7" Type="http://schemas.openxmlformats.org/officeDocument/2006/relationships/slideLayout" Target="../slideLayouts/slideLayout39.xml"/><Relationship Id="rId12" Type="http://schemas.openxmlformats.org/officeDocument/2006/relationships/slideLayout" Target="../slideLayouts/slideLayout44.xml"/><Relationship Id="rId17" Type="http://schemas.openxmlformats.org/officeDocument/2006/relationships/theme" Target="../theme/theme3.xml"/><Relationship Id="rId2" Type="http://schemas.openxmlformats.org/officeDocument/2006/relationships/slideLayout" Target="../slideLayouts/slideLayout34.xml"/><Relationship Id="rId16" Type="http://schemas.openxmlformats.org/officeDocument/2006/relationships/slideLayout" Target="../slideLayouts/slideLayout48.xml"/><Relationship Id="rId20" Type="http://schemas.openxmlformats.org/officeDocument/2006/relationships/image" Target="../media/image3.jpeg"/><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5" Type="http://schemas.openxmlformats.org/officeDocument/2006/relationships/slideLayout" Target="../slideLayouts/slideLayout47.xml"/><Relationship Id="rId10" Type="http://schemas.openxmlformats.org/officeDocument/2006/relationships/slideLayout" Target="../slideLayouts/slideLayout42.xml"/><Relationship Id="rId19" Type="http://schemas.openxmlformats.org/officeDocument/2006/relationships/image" Target="../media/image2.jpeg"/><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slideLayout" Target="../slideLayouts/slideLayout46.xml"/><Relationship Id="rId22" Type="http://schemas.openxmlformats.org/officeDocument/2006/relationships/image" Target="../media/image5.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146" name="Picture 13" descr="工學院PPT背景"/>
          <p:cNvPicPr>
            <a:picLocks noChangeAspect="1" noChangeArrowheads="1"/>
          </p:cNvPicPr>
          <p:nvPr/>
        </p:nvPicPr>
        <p:blipFill>
          <a:blip r:embed="rId18" cstate="print">
            <a:extLst>
              <a:ext uri="{28A0092B-C50C-407E-A947-70E740481C1C}">
                <a14:useLocalDpi xmlns:a14="http://schemas.microsoft.com/office/drawing/2010/main" val="0"/>
              </a:ext>
            </a:extLst>
          </a:blip>
          <a:srcRect l="38565" r="2835" b="84958"/>
          <a:stretch>
            <a:fillRect/>
          </a:stretch>
        </p:blipFill>
        <p:spPr bwMode="auto">
          <a:xfrm>
            <a:off x="0" y="0"/>
            <a:ext cx="3575050" cy="70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7" name="Picture 16" descr="工學院PPT背景"/>
          <p:cNvPicPr>
            <a:picLocks noChangeAspect="1" noChangeArrowheads="1"/>
          </p:cNvPicPr>
          <p:nvPr/>
        </p:nvPicPr>
        <p:blipFill>
          <a:blip r:embed="rId18">
            <a:lum bright="16000"/>
            <a:extLst>
              <a:ext uri="{28A0092B-C50C-407E-A947-70E740481C1C}">
                <a14:useLocalDpi xmlns:a14="http://schemas.microsoft.com/office/drawing/2010/main" val="0"/>
              </a:ext>
            </a:extLst>
          </a:blip>
          <a:srcRect t="32239" r="1633" b="15231"/>
          <a:stretch>
            <a:fillRect/>
          </a:stretch>
        </p:blipFill>
        <p:spPr bwMode="auto">
          <a:xfrm>
            <a:off x="0" y="1555750"/>
            <a:ext cx="9142413" cy="396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8" name="Picture 14" descr="工學院PPT背景"/>
          <p:cNvPicPr>
            <a:picLocks noChangeAspect="1" noChangeArrowheads="1"/>
          </p:cNvPicPr>
          <p:nvPr/>
        </p:nvPicPr>
        <p:blipFill>
          <a:blip r:embed="rId18">
            <a:extLst>
              <a:ext uri="{28A0092B-C50C-407E-A947-70E740481C1C}">
                <a14:useLocalDpi xmlns:a14="http://schemas.microsoft.com/office/drawing/2010/main" val="0"/>
              </a:ext>
            </a:extLst>
          </a:blip>
          <a:srcRect l="14049" t="92267" r="685" b="880"/>
          <a:stretch>
            <a:fillRect/>
          </a:stretch>
        </p:blipFill>
        <p:spPr bwMode="auto">
          <a:xfrm>
            <a:off x="0" y="592138"/>
            <a:ext cx="8359775" cy="931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9" name="Picture 17" descr="DSCN0027"/>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8382000" y="646113"/>
            <a:ext cx="762000" cy="617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0" name="Picture 20" descr="均柔向日葵"/>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8382000" y="2197100"/>
            <a:ext cx="762000" cy="62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7" name="Rectangle 23"/>
          <p:cNvSpPr>
            <a:spLocks noChangeArrowheads="1"/>
          </p:cNvSpPr>
          <p:nvPr/>
        </p:nvSpPr>
        <p:spPr bwMode="auto">
          <a:xfrm>
            <a:off x="0" y="6597650"/>
            <a:ext cx="9144000" cy="260350"/>
          </a:xfrm>
          <a:prstGeom prst="rect">
            <a:avLst/>
          </a:prstGeom>
          <a:gradFill rotWithShape="1">
            <a:gsLst>
              <a:gs pos="0">
                <a:schemeClr val="bg1"/>
              </a:gs>
              <a:gs pos="100000">
                <a:srgbClr val="993300"/>
              </a:gs>
            </a:gsLst>
            <a:lin ang="0" scaled="1"/>
          </a:gradFill>
          <a:ln w="38100" algn="ctr">
            <a:noFill/>
            <a:miter lim="800000"/>
            <a:headEnd/>
            <a:tailEnd/>
          </a:ln>
          <a:effectLst/>
        </p:spPr>
        <p:txBody>
          <a:bodyPr wrap="none" anchor="ctr"/>
          <a:lstStyle/>
          <a:p>
            <a:pPr algn="ctr" eaLnBrk="0" hangingPunct="0">
              <a:defRPr/>
            </a:pPr>
            <a:endParaRPr kumimoji="0" lang="zh-TW" altLang="zh-TW" sz="2400">
              <a:solidFill>
                <a:srgbClr val="000000"/>
              </a:solidFill>
              <a:latin typeface="標楷體" pitchFamily="65" charset="-120"/>
              <a:ea typeface="標楷體" pitchFamily="65" charset="-120"/>
            </a:endParaRPr>
          </a:p>
        </p:txBody>
      </p:sp>
      <p:sp>
        <p:nvSpPr>
          <p:cNvPr id="1048" name="Text Box 24"/>
          <p:cNvSpPr txBox="1">
            <a:spLocks noChangeArrowheads="1"/>
          </p:cNvSpPr>
          <p:nvPr/>
        </p:nvSpPr>
        <p:spPr bwMode="auto">
          <a:xfrm>
            <a:off x="7762875" y="6597650"/>
            <a:ext cx="1381125" cy="244475"/>
          </a:xfrm>
          <a:prstGeom prst="rect">
            <a:avLst/>
          </a:prstGeom>
          <a:noFill/>
          <a:ln w="38100" algn="ctr">
            <a:noFill/>
            <a:miter lim="800000"/>
            <a:headEnd/>
            <a:tailEnd/>
          </a:ln>
          <a:effectLst/>
        </p:spPr>
        <p:txBody>
          <a:bodyPr>
            <a:spAutoFit/>
          </a:bodyPr>
          <a:lstStyle/>
          <a:p>
            <a:pPr algn="ctr" eaLnBrk="0" hangingPunct="0">
              <a:spcBef>
                <a:spcPct val="50000"/>
              </a:spcBef>
              <a:defRPr/>
            </a:pPr>
            <a:r>
              <a:rPr kumimoji="0" lang="en-US" altLang="zh-TW" sz="1000">
                <a:solidFill>
                  <a:srgbClr val="FFFFFF"/>
                </a:solidFill>
                <a:latin typeface="標楷體" pitchFamily="65" charset="-120"/>
                <a:ea typeface="標楷體" pitchFamily="65" charset="-120"/>
              </a:rPr>
              <a:t>www.npust.edu.tw</a:t>
            </a:r>
          </a:p>
        </p:txBody>
      </p:sp>
      <p:sp>
        <p:nvSpPr>
          <p:cNvPr id="6153" name="Rectangle 2"/>
          <p:cNvSpPr>
            <a:spLocks noGrp="1" noChangeArrowheads="1"/>
          </p:cNvSpPr>
          <p:nvPr>
            <p:ph type="title"/>
          </p:nvPr>
        </p:nvSpPr>
        <p:spPr bwMode="auto">
          <a:xfrm>
            <a:off x="0" y="469900"/>
            <a:ext cx="7086600" cy="74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TW" altLang="en-US" smtClean="0"/>
              <a:t>按一下以編輯母片標題樣式</a:t>
            </a:r>
          </a:p>
        </p:txBody>
      </p:sp>
      <p:sp>
        <p:nvSpPr>
          <p:cNvPr id="6154" name="Rectangle 3"/>
          <p:cNvSpPr>
            <a:spLocks noGrp="1" noChangeArrowheads="1"/>
          </p:cNvSpPr>
          <p:nvPr>
            <p:ph type="body" idx="1"/>
          </p:nvPr>
        </p:nvSpPr>
        <p:spPr bwMode="auto">
          <a:xfrm>
            <a:off x="179388" y="1268413"/>
            <a:ext cx="8064500" cy="5148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smtClean="0"/>
              <a:t>按一下以編輯母片本文樣式</a:t>
            </a:r>
          </a:p>
          <a:p>
            <a:pPr lvl="1"/>
            <a:r>
              <a:rPr lang="zh-TW" altLang="en-US" smtClean="0"/>
              <a:t>第二層</a:t>
            </a:r>
            <a:endParaRPr lang="zh-TW" altLang="zh-TW" smtClean="0"/>
          </a:p>
          <a:p>
            <a:pPr lvl="2"/>
            <a:r>
              <a:rPr lang="zh-TW" altLang="en-US" smtClean="0"/>
              <a:t>第三層</a:t>
            </a:r>
          </a:p>
          <a:p>
            <a:pPr lvl="3"/>
            <a:r>
              <a:rPr lang="zh-TW" altLang="en-US" smtClean="0"/>
              <a:t>第四層</a:t>
            </a:r>
          </a:p>
          <a:p>
            <a:pPr lvl="4"/>
            <a:r>
              <a:rPr lang="zh-TW" altLang="en-US" smtClean="0"/>
              <a:t>第五層</a:t>
            </a:r>
            <a:endParaRPr lang="zh-TW" altLang="zh-TW" smtClean="0"/>
          </a:p>
        </p:txBody>
      </p:sp>
      <p:sp>
        <p:nvSpPr>
          <p:cNvPr id="52239" name="Rectangle 15"/>
          <p:cNvSpPr>
            <a:spLocks noGrp="1" noChangeArrowheads="1"/>
          </p:cNvSpPr>
          <p:nvPr>
            <p:ph type="dt" sz="half" idx="2"/>
          </p:nvPr>
        </p:nvSpPr>
        <p:spPr bwMode="auto">
          <a:xfrm>
            <a:off x="609600" y="6629400"/>
            <a:ext cx="1905000" cy="2286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1" hangingPunct="1">
              <a:spcBef>
                <a:spcPct val="0"/>
              </a:spcBef>
              <a:defRPr b="0">
                <a:latin typeface="Tahoma" pitchFamily="34" charset="0"/>
                <a:ea typeface="新細明體" charset="-120"/>
              </a:defRPr>
            </a:lvl1pPr>
          </a:lstStyle>
          <a:p>
            <a:fld id="{E370A662-4119-4DCF-A3E3-42FC546AE770}" type="datetime1">
              <a:rPr kumimoji="0" lang="zh-TW" altLang="en-US" sz="1400">
                <a:solidFill>
                  <a:srgbClr val="000000"/>
                </a:solidFill>
              </a:rPr>
              <a:pPr/>
              <a:t>2014/2/8</a:t>
            </a:fld>
            <a:r>
              <a:rPr kumimoji="0" lang="en-US" altLang="zh-TW" sz="1400">
                <a:solidFill>
                  <a:srgbClr val="000000"/>
                </a:solidFill>
              </a:rPr>
              <a:t>2009/11/23</a:t>
            </a:r>
          </a:p>
        </p:txBody>
      </p:sp>
      <p:sp>
        <p:nvSpPr>
          <p:cNvPr id="52241" name="Rectangle 17"/>
          <p:cNvSpPr>
            <a:spLocks noGrp="1" noChangeArrowheads="1"/>
          </p:cNvSpPr>
          <p:nvPr>
            <p:ph type="sldNum" sz="quarter" idx="4"/>
          </p:nvPr>
        </p:nvSpPr>
        <p:spPr bwMode="auto">
          <a:xfrm>
            <a:off x="2819400" y="6629400"/>
            <a:ext cx="1905000" cy="2286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spcBef>
                <a:spcPct val="0"/>
              </a:spcBef>
              <a:defRPr b="0">
                <a:latin typeface="Tahoma" pitchFamily="34" charset="0"/>
                <a:ea typeface="新細明體" pitchFamily="18" charset="-120"/>
              </a:defRPr>
            </a:lvl1pPr>
          </a:lstStyle>
          <a:p>
            <a:pPr>
              <a:defRPr/>
            </a:pPr>
            <a:fld id="{0B54090E-0312-46DB-B485-00BAE64ACC7B}" type="slidenum">
              <a:rPr kumimoji="0" lang="en-US" altLang="zh-TW" sz="1400">
                <a:solidFill>
                  <a:srgbClr val="000000"/>
                </a:solidFill>
              </a:rPr>
              <a:pPr>
                <a:defRPr/>
              </a:pPr>
              <a:t>‹#›</a:t>
            </a:fld>
            <a:endParaRPr kumimoji="0" lang="en-US" altLang="zh-TW" sz="1400">
              <a:solidFill>
                <a:srgbClr val="000000"/>
              </a:solidFill>
            </a:endParaRPr>
          </a:p>
        </p:txBody>
      </p:sp>
      <p:pic>
        <p:nvPicPr>
          <p:cNvPr id="6157" name="Picture 18" descr="PDVD_012"/>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8382000" y="1219200"/>
            <a:ext cx="762000" cy="59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8" name="Picture 20" descr="P1170872"/>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8382000" y="1752600"/>
            <a:ext cx="762000" cy="53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47806240"/>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723" r:id="rId12"/>
    <p:sldLayoutId id="2147483724" r:id="rId13"/>
    <p:sldLayoutId id="2147483725" r:id="rId14"/>
    <p:sldLayoutId id="2147483726" r:id="rId15"/>
    <p:sldLayoutId id="2147483727" r:id="rId16"/>
  </p:sldLayoutIdLst>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hf hdr="0" ftr="0"/>
  <p:txStyles>
    <p:titleStyle>
      <a:lvl1pPr algn="ctr" rtl="0" eaLnBrk="0" fontAlgn="base" hangingPunct="0">
        <a:spcBef>
          <a:spcPct val="0"/>
        </a:spcBef>
        <a:spcAft>
          <a:spcPct val="0"/>
        </a:spcAft>
        <a:defRPr kumimoji="1" sz="3600">
          <a:solidFill>
            <a:schemeClr val="bg1"/>
          </a:solidFill>
          <a:latin typeface="+mj-lt"/>
          <a:ea typeface="+mj-ea"/>
          <a:cs typeface="+mj-cs"/>
        </a:defRPr>
      </a:lvl1pPr>
      <a:lvl2pPr algn="ctr" rtl="0" eaLnBrk="0" fontAlgn="base" hangingPunct="0">
        <a:spcBef>
          <a:spcPct val="0"/>
        </a:spcBef>
        <a:spcAft>
          <a:spcPct val="0"/>
        </a:spcAft>
        <a:defRPr kumimoji="1" sz="3600">
          <a:solidFill>
            <a:schemeClr val="bg1"/>
          </a:solidFill>
          <a:latin typeface="Times New Roman" pitchFamily="18" charset="0"/>
          <a:ea typeface="標楷體" pitchFamily="65" charset="-120"/>
        </a:defRPr>
      </a:lvl2pPr>
      <a:lvl3pPr algn="ctr" rtl="0" eaLnBrk="0" fontAlgn="base" hangingPunct="0">
        <a:spcBef>
          <a:spcPct val="0"/>
        </a:spcBef>
        <a:spcAft>
          <a:spcPct val="0"/>
        </a:spcAft>
        <a:defRPr kumimoji="1" sz="3600">
          <a:solidFill>
            <a:schemeClr val="bg1"/>
          </a:solidFill>
          <a:latin typeface="Times New Roman" pitchFamily="18" charset="0"/>
          <a:ea typeface="標楷體" pitchFamily="65" charset="-120"/>
        </a:defRPr>
      </a:lvl3pPr>
      <a:lvl4pPr algn="ctr" rtl="0" eaLnBrk="0" fontAlgn="base" hangingPunct="0">
        <a:spcBef>
          <a:spcPct val="0"/>
        </a:spcBef>
        <a:spcAft>
          <a:spcPct val="0"/>
        </a:spcAft>
        <a:defRPr kumimoji="1" sz="3600">
          <a:solidFill>
            <a:schemeClr val="bg1"/>
          </a:solidFill>
          <a:latin typeface="Times New Roman" pitchFamily="18" charset="0"/>
          <a:ea typeface="標楷體" pitchFamily="65" charset="-120"/>
        </a:defRPr>
      </a:lvl4pPr>
      <a:lvl5pPr algn="ctr" rtl="0" eaLnBrk="0" fontAlgn="base" hangingPunct="0">
        <a:spcBef>
          <a:spcPct val="0"/>
        </a:spcBef>
        <a:spcAft>
          <a:spcPct val="0"/>
        </a:spcAft>
        <a:defRPr kumimoji="1" sz="3600">
          <a:solidFill>
            <a:schemeClr val="bg1"/>
          </a:solidFill>
          <a:latin typeface="Times New Roman" pitchFamily="18" charset="0"/>
          <a:ea typeface="標楷體" pitchFamily="65" charset="-120"/>
        </a:defRPr>
      </a:lvl5pPr>
      <a:lvl6pPr marL="457200" algn="ctr" rtl="0" fontAlgn="base">
        <a:spcBef>
          <a:spcPct val="0"/>
        </a:spcBef>
        <a:spcAft>
          <a:spcPct val="0"/>
        </a:spcAft>
        <a:defRPr kumimoji="1" sz="3600">
          <a:solidFill>
            <a:schemeClr val="bg1"/>
          </a:solidFill>
          <a:latin typeface="Times New Roman" pitchFamily="18" charset="0"/>
          <a:ea typeface="標楷體" pitchFamily="65" charset="-120"/>
        </a:defRPr>
      </a:lvl6pPr>
      <a:lvl7pPr marL="914400" algn="ctr" rtl="0" fontAlgn="base">
        <a:spcBef>
          <a:spcPct val="0"/>
        </a:spcBef>
        <a:spcAft>
          <a:spcPct val="0"/>
        </a:spcAft>
        <a:defRPr kumimoji="1" sz="3600">
          <a:solidFill>
            <a:schemeClr val="bg1"/>
          </a:solidFill>
          <a:latin typeface="Times New Roman" pitchFamily="18" charset="0"/>
          <a:ea typeface="標楷體" pitchFamily="65" charset="-120"/>
        </a:defRPr>
      </a:lvl7pPr>
      <a:lvl8pPr marL="1371600" algn="ctr" rtl="0" fontAlgn="base">
        <a:spcBef>
          <a:spcPct val="0"/>
        </a:spcBef>
        <a:spcAft>
          <a:spcPct val="0"/>
        </a:spcAft>
        <a:defRPr kumimoji="1" sz="3600">
          <a:solidFill>
            <a:schemeClr val="bg1"/>
          </a:solidFill>
          <a:latin typeface="Times New Roman" pitchFamily="18" charset="0"/>
          <a:ea typeface="標楷體" pitchFamily="65" charset="-120"/>
        </a:defRPr>
      </a:lvl8pPr>
      <a:lvl9pPr marL="1828800" algn="ctr" rtl="0" fontAlgn="base">
        <a:spcBef>
          <a:spcPct val="0"/>
        </a:spcBef>
        <a:spcAft>
          <a:spcPct val="0"/>
        </a:spcAft>
        <a:defRPr kumimoji="1" sz="3600">
          <a:solidFill>
            <a:schemeClr val="bg1"/>
          </a:solidFill>
          <a:latin typeface="Times New Roman" pitchFamily="18" charset="0"/>
          <a:ea typeface="標楷體" pitchFamily="65" charset="-120"/>
        </a:defRPr>
      </a:lvl9pPr>
    </p:titleStyle>
    <p:bodyStyle>
      <a:lvl1pPr marL="357188" indent="-357188" algn="l" rtl="0" eaLnBrk="0" fontAlgn="base" hangingPunct="0">
        <a:spcBef>
          <a:spcPct val="0"/>
        </a:spcBef>
        <a:spcAft>
          <a:spcPct val="0"/>
        </a:spcAft>
        <a:buSzPct val="70000"/>
        <a:buFont typeface="Wingdings" pitchFamily="2" charset="2"/>
        <a:buChar char="n"/>
        <a:tabLst>
          <a:tab pos="723900" algn="l"/>
        </a:tabLst>
        <a:defRPr kumimoji="1" sz="2800">
          <a:solidFill>
            <a:schemeClr val="tx1"/>
          </a:solidFill>
          <a:latin typeface="+mn-lt"/>
          <a:ea typeface="+mn-ea"/>
          <a:cs typeface="+mn-cs"/>
        </a:defRPr>
      </a:lvl1pPr>
      <a:lvl2pPr marL="822325" indent="-285750" algn="l" rtl="0" eaLnBrk="0" fontAlgn="base" hangingPunct="0">
        <a:spcBef>
          <a:spcPct val="0"/>
        </a:spcBef>
        <a:spcAft>
          <a:spcPct val="0"/>
        </a:spcAft>
        <a:buSzPct val="60000"/>
        <a:buFont typeface="Wingdings" pitchFamily="2" charset="2"/>
        <a:buChar char="n"/>
        <a:tabLst>
          <a:tab pos="723900" algn="l"/>
        </a:tabLst>
        <a:defRPr kumimoji="1" sz="2400">
          <a:solidFill>
            <a:srgbClr val="CC0066"/>
          </a:solidFill>
          <a:latin typeface="+mn-lt"/>
          <a:ea typeface="+mn-ea"/>
        </a:defRPr>
      </a:lvl2pPr>
      <a:lvl3pPr marL="1385888" indent="-374650" algn="l" rtl="0" eaLnBrk="0" fontAlgn="base" hangingPunct="0">
        <a:spcBef>
          <a:spcPct val="0"/>
        </a:spcBef>
        <a:spcAft>
          <a:spcPct val="0"/>
        </a:spcAft>
        <a:buSzPct val="60000"/>
        <a:buFont typeface="細明體" pitchFamily="49" charset="-120"/>
        <a:buChar char="▲"/>
        <a:tabLst>
          <a:tab pos="723900" algn="l"/>
        </a:tabLst>
        <a:defRPr kumimoji="1" sz="2400">
          <a:solidFill>
            <a:srgbClr val="9900CC"/>
          </a:solidFill>
          <a:latin typeface="+mn-lt"/>
          <a:ea typeface="+mn-ea"/>
        </a:defRPr>
      </a:lvl3pPr>
      <a:lvl4pPr marL="1944688" indent="-379413" algn="l" rtl="0" eaLnBrk="0" fontAlgn="base" hangingPunct="0">
        <a:spcBef>
          <a:spcPct val="0"/>
        </a:spcBef>
        <a:spcAft>
          <a:spcPct val="0"/>
        </a:spcAft>
        <a:buSzPct val="60000"/>
        <a:buFont typeface="細明體" pitchFamily="49" charset="-120"/>
        <a:buChar char="◆"/>
        <a:tabLst>
          <a:tab pos="723900" algn="l"/>
        </a:tabLst>
        <a:defRPr kumimoji="1" sz="2400">
          <a:solidFill>
            <a:srgbClr val="006600"/>
          </a:solidFill>
          <a:latin typeface="+mn-lt"/>
          <a:ea typeface="+mn-ea"/>
        </a:defRPr>
      </a:lvl4pPr>
      <a:lvl5pPr marL="2479675" indent="-285750" algn="l" rtl="0" eaLnBrk="0" fontAlgn="base" hangingPunct="0">
        <a:spcBef>
          <a:spcPct val="0"/>
        </a:spcBef>
        <a:spcAft>
          <a:spcPct val="0"/>
        </a:spcAft>
        <a:buSzPct val="60000"/>
        <a:buFont typeface="細明體" pitchFamily="49" charset="-120"/>
        <a:buChar char="★"/>
        <a:tabLst>
          <a:tab pos="723900" algn="l"/>
        </a:tabLst>
        <a:defRPr kumimoji="1" sz="2400">
          <a:solidFill>
            <a:srgbClr val="009900"/>
          </a:solidFill>
          <a:latin typeface="+mn-lt"/>
          <a:ea typeface="+mn-ea"/>
        </a:defRPr>
      </a:lvl5pPr>
      <a:lvl6pPr marL="2936875" indent="-285750" algn="l" rtl="0" fontAlgn="base">
        <a:spcBef>
          <a:spcPct val="0"/>
        </a:spcBef>
        <a:spcAft>
          <a:spcPct val="0"/>
        </a:spcAft>
        <a:buSzPct val="60000"/>
        <a:buFont typeface="細明體" pitchFamily="49" charset="-120"/>
        <a:buChar char="★"/>
        <a:tabLst>
          <a:tab pos="723900" algn="l"/>
        </a:tabLst>
        <a:defRPr kumimoji="1" sz="2400">
          <a:solidFill>
            <a:srgbClr val="009900"/>
          </a:solidFill>
          <a:latin typeface="+mn-lt"/>
          <a:ea typeface="+mn-ea"/>
        </a:defRPr>
      </a:lvl6pPr>
      <a:lvl7pPr marL="3394075" indent="-285750" algn="l" rtl="0" fontAlgn="base">
        <a:spcBef>
          <a:spcPct val="0"/>
        </a:spcBef>
        <a:spcAft>
          <a:spcPct val="0"/>
        </a:spcAft>
        <a:buSzPct val="60000"/>
        <a:buFont typeface="細明體" pitchFamily="49" charset="-120"/>
        <a:buChar char="★"/>
        <a:tabLst>
          <a:tab pos="723900" algn="l"/>
        </a:tabLst>
        <a:defRPr kumimoji="1" sz="2400">
          <a:solidFill>
            <a:srgbClr val="009900"/>
          </a:solidFill>
          <a:latin typeface="+mn-lt"/>
          <a:ea typeface="+mn-ea"/>
        </a:defRPr>
      </a:lvl7pPr>
      <a:lvl8pPr marL="3851275" indent="-285750" algn="l" rtl="0" fontAlgn="base">
        <a:spcBef>
          <a:spcPct val="0"/>
        </a:spcBef>
        <a:spcAft>
          <a:spcPct val="0"/>
        </a:spcAft>
        <a:buSzPct val="60000"/>
        <a:buFont typeface="細明體" pitchFamily="49" charset="-120"/>
        <a:buChar char="★"/>
        <a:tabLst>
          <a:tab pos="723900" algn="l"/>
        </a:tabLst>
        <a:defRPr kumimoji="1" sz="2400">
          <a:solidFill>
            <a:srgbClr val="009900"/>
          </a:solidFill>
          <a:latin typeface="+mn-lt"/>
          <a:ea typeface="+mn-ea"/>
        </a:defRPr>
      </a:lvl8pPr>
      <a:lvl9pPr marL="4308475" indent="-285750" algn="l" rtl="0" fontAlgn="base">
        <a:spcBef>
          <a:spcPct val="0"/>
        </a:spcBef>
        <a:spcAft>
          <a:spcPct val="0"/>
        </a:spcAft>
        <a:buSzPct val="60000"/>
        <a:buFont typeface="細明體" pitchFamily="49" charset="-120"/>
        <a:buChar char="★"/>
        <a:tabLst>
          <a:tab pos="723900" algn="l"/>
        </a:tabLst>
        <a:defRPr kumimoji="1" sz="2400">
          <a:solidFill>
            <a:srgbClr val="009900"/>
          </a:solidFill>
          <a:latin typeface="+mn-lt"/>
          <a:ea typeface="+mn-ea"/>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146" name="Picture 13" descr="工學院PPT背景"/>
          <p:cNvPicPr>
            <a:picLocks noChangeAspect="1" noChangeArrowheads="1"/>
          </p:cNvPicPr>
          <p:nvPr/>
        </p:nvPicPr>
        <p:blipFill>
          <a:blip r:embed="rId18" cstate="print">
            <a:extLst>
              <a:ext uri="{28A0092B-C50C-407E-A947-70E740481C1C}">
                <a14:useLocalDpi xmlns:a14="http://schemas.microsoft.com/office/drawing/2010/main" val="0"/>
              </a:ext>
            </a:extLst>
          </a:blip>
          <a:srcRect l="38565" r="2835" b="84958"/>
          <a:stretch>
            <a:fillRect/>
          </a:stretch>
        </p:blipFill>
        <p:spPr bwMode="auto">
          <a:xfrm>
            <a:off x="0" y="0"/>
            <a:ext cx="3575050" cy="70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7" name="Picture 16" descr="工學院PPT背景"/>
          <p:cNvPicPr>
            <a:picLocks noChangeAspect="1" noChangeArrowheads="1"/>
          </p:cNvPicPr>
          <p:nvPr/>
        </p:nvPicPr>
        <p:blipFill>
          <a:blip r:embed="rId18">
            <a:lum bright="16000"/>
            <a:extLst>
              <a:ext uri="{28A0092B-C50C-407E-A947-70E740481C1C}">
                <a14:useLocalDpi xmlns:a14="http://schemas.microsoft.com/office/drawing/2010/main" val="0"/>
              </a:ext>
            </a:extLst>
          </a:blip>
          <a:srcRect t="32239" r="1633" b="15231"/>
          <a:stretch>
            <a:fillRect/>
          </a:stretch>
        </p:blipFill>
        <p:spPr bwMode="auto">
          <a:xfrm>
            <a:off x="0" y="1555750"/>
            <a:ext cx="9142413" cy="396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8" name="Picture 14" descr="工學院PPT背景"/>
          <p:cNvPicPr>
            <a:picLocks noChangeAspect="1" noChangeArrowheads="1"/>
          </p:cNvPicPr>
          <p:nvPr/>
        </p:nvPicPr>
        <p:blipFill>
          <a:blip r:embed="rId18">
            <a:extLst>
              <a:ext uri="{28A0092B-C50C-407E-A947-70E740481C1C}">
                <a14:useLocalDpi xmlns:a14="http://schemas.microsoft.com/office/drawing/2010/main" val="0"/>
              </a:ext>
            </a:extLst>
          </a:blip>
          <a:srcRect l="14049" t="92267" r="685" b="880"/>
          <a:stretch>
            <a:fillRect/>
          </a:stretch>
        </p:blipFill>
        <p:spPr bwMode="auto">
          <a:xfrm>
            <a:off x="0" y="592138"/>
            <a:ext cx="8359775" cy="931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9" name="Picture 17" descr="DSCN0027"/>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8382000" y="646113"/>
            <a:ext cx="762000" cy="617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0" name="Picture 20" descr="均柔向日葵"/>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8382000" y="2197100"/>
            <a:ext cx="762000" cy="62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7" name="Rectangle 23"/>
          <p:cNvSpPr>
            <a:spLocks noChangeArrowheads="1"/>
          </p:cNvSpPr>
          <p:nvPr/>
        </p:nvSpPr>
        <p:spPr bwMode="auto">
          <a:xfrm>
            <a:off x="0" y="6597650"/>
            <a:ext cx="9144000" cy="260350"/>
          </a:xfrm>
          <a:prstGeom prst="rect">
            <a:avLst/>
          </a:prstGeom>
          <a:gradFill rotWithShape="1">
            <a:gsLst>
              <a:gs pos="0">
                <a:schemeClr val="bg1"/>
              </a:gs>
              <a:gs pos="100000">
                <a:srgbClr val="993300"/>
              </a:gs>
            </a:gsLst>
            <a:lin ang="0" scaled="1"/>
          </a:gradFill>
          <a:ln w="38100" algn="ctr">
            <a:noFill/>
            <a:miter lim="800000"/>
            <a:headEnd/>
            <a:tailEnd/>
          </a:ln>
          <a:effectLst/>
        </p:spPr>
        <p:txBody>
          <a:bodyPr wrap="none" anchor="ctr"/>
          <a:lstStyle/>
          <a:p>
            <a:pPr algn="ctr" eaLnBrk="0" hangingPunct="0">
              <a:defRPr/>
            </a:pPr>
            <a:endParaRPr kumimoji="0" lang="zh-TW" altLang="zh-TW" sz="2400">
              <a:solidFill>
                <a:srgbClr val="000000"/>
              </a:solidFill>
              <a:latin typeface="標楷體" pitchFamily="65" charset="-120"/>
              <a:ea typeface="標楷體" pitchFamily="65" charset="-120"/>
            </a:endParaRPr>
          </a:p>
        </p:txBody>
      </p:sp>
      <p:sp>
        <p:nvSpPr>
          <p:cNvPr id="1048" name="Text Box 24"/>
          <p:cNvSpPr txBox="1">
            <a:spLocks noChangeArrowheads="1"/>
          </p:cNvSpPr>
          <p:nvPr/>
        </p:nvSpPr>
        <p:spPr bwMode="auto">
          <a:xfrm>
            <a:off x="7762875" y="6597650"/>
            <a:ext cx="1381125" cy="244475"/>
          </a:xfrm>
          <a:prstGeom prst="rect">
            <a:avLst/>
          </a:prstGeom>
          <a:noFill/>
          <a:ln w="38100" algn="ctr">
            <a:noFill/>
            <a:miter lim="800000"/>
            <a:headEnd/>
            <a:tailEnd/>
          </a:ln>
          <a:effectLst/>
        </p:spPr>
        <p:txBody>
          <a:bodyPr>
            <a:spAutoFit/>
          </a:bodyPr>
          <a:lstStyle/>
          <a:p>
            <a:pPr algn="ctr" eaLnBrk="0" hangingPunct="0">
              <a:spcBef>
                <a:spcPct val="50000"/>
              </a:spcBef>
              <a:defRPr/>
            </a:pPr>
            <a:r>
              <a:rPr kumimoji="0" lang="en-US" altLang="zh-TW" sz="1000">
                <a:solidFill>
                  <a:srgbClr val="FFFFFF"/>
                </a:solidFill>
                <a:latin typeface="標楷體" pitchFamily="65" charset="-120"/>
                <a:ea typeface="標楷體" pitchFamily="65" charset="-120"/>
              </a:rPr>
              <a:t>www.npust.edu.tw</a:t>
            </a:r>
          </a:p>
        </p:txBody>
      </p:sp>
      <p:sp>
        <p:nvSpPr>
          <p:cNvPr id="6153" name="Rectangle 2"/>
          <p:cNvSpPr>
            <a:spLocks noGrp="1" noChangeArrowheads="1"/>
          </p:cNvSpPr>
          <p:nvPr>
            <p:ph type="title"/>
          </p:nvPr>
        </p:nvSpPr>
        <p:spPr bwMode="auto">
          <a:xfrm>
            <a:off x="0" y="469900"/>
            <a:ext cx="7086600" cy="74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TW" altLang="en-US" smtClean="0"/>
              <a:t>按一下以編輯母片標題樣式</a:t>
            </a:r>
          </a:p>
        </p:txBody>
      </p:sp>
      <p:sp>
        <p:nvSpPr>
          <p:cNvPr id="6154" name="Rectangle 3"/>
          <p:cNvSpPr>
            <a:spLocks noGrp="1" noChangeArrowheads="1"/>
          </p:cNvSpPr>
          <p:nvPr>
            <p:ph type="body" idx="1"/>
          </p:nvPr>
        </p:nvSpPr>
        <p:spPr bwMode="auto">
          <a:xfrm>
            <a:off x="179388" y="1268413"/>
            <a:ext cx="8064500" cy="5148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smtClean="0"/>
              <a:t>按一下以編輯母片本文樣式</a:t>
            </a:r>
          </a:p>
          <a:p>
            <a:pPr lvl="1"/>
            <a:r>
              <a:rPr lang="zh-TW" altLang="en-US" smtClean="0"/>
              <a:t>第二層</a:t>
            </a:r>
            <a:endParaRPr lang="zh-TW" altLang="zh-TW" smtClean="0"/>
          </a:p>
          <a:p>
            <a:pPr lvl="2"/>
            <a:r>
              <a:rPr lang="zh-TW" altLang="en-US" smtClean="0"/>
              <a:t>第三層</a:t>
            </a:r>
          </a:p>
          <a:p>
            <a:pPr lvl="3"/>
            <a:r>
              <a:rPr lang="zh-TW" altLang="en-US" smtClean="0"/>
              <a:t>第四層</a:t>
            </a:r>
          </a:p>
          <a:p>
            <a:pPr lvl="4"/>
            <a:r>
              <a:rPr lang="zh-TW" altLang="en-US" smtClean="0"/>
              <a:t>第五層</a:t>
            </a:r>
            <a:endParaRPr lang="zh-TW" altLang="zh-TW" smtClean="0"/>
          </a:p>
        </p:txBody>
      </p:sp>
      <p:sp>
        <p:nvSpPr>
          <p:cNvPr id="52239" name="Rectangle 15"/>
          <p:cNvSpPr>
            <a:spLocks noGrp="1" noChangeArrowheads="1"/>
          </p:cNvSpPr>
          <p:nvPr>
            <p:ph type="dt" sz="half" idx="2"/>
          </p:nvPr>
        </p:nvSpPr>
        <p:spPr bwMode="auto">
          <a:xfrm>
            <a:off x="609600" y="6629400"/>
            <a:ext cx="1905000" cy="2286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1" hangingPunct="1">
              <a:spcBef>
                <a:spcPct val="0"/>
              </a:spcBef>
              <a:defRPr b="0">
                <a:latin typeface="Tahoma" pitchFamily="34" charset="0"/>
                <a:ea typeface="新細明體" charset="-120"/>
              </a:defRPr>
            </a:lvl1pPr>
          </a:lstStyle>
          <a:p>
            <a:fld id="{E370A662-4119-4DCF-A3E3-42FC546AE770}" type="datetime1">
              <a:rPr kumimoji="0" lang="zh-TW" altLang="en-US" sz="1400">
                <a:solidFill>
                  <a:srgbClr val="000000"/>
                </a:solidFill>
              </a:rPr>
              <a:pPr/>
              <a:t>2014/2/8</a:t>
            </a:fld>
            <a:r>
              <a:rPr kumimoji="0" lang="en-US" altLang="zh-TW" sz="1400">
                <a:solidFill>
                  <a:srgbClr val="000000"/>
                </a:solidFill>
              </a:rPr>
              <a:t>2009/11/23</a:t>
            </a:r>
          </a:p>
        </p:txBody>
      </p:sp>
      <p:sp>
        <p:nvSpPr>
          <p:cNvPr id="52241" name="Rectangle 17"/>
          <p:cNvSpPr>
            <a:spLocks noGrp="1" noChangeArrowheads="1"/>
          </p:cNvSpPr>
          <p:nvPr>
            <p:ph type="sldNum" sz="quarter" idx="4"/>
          </p:nvPr>
        </p:nvSpPr>
        <p:spPr bwMode="auto">
          <a:xfrm>
            <a:off x="2819400" y="6629400"/>
            <a:ext cx="1905000" cy="2286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spcBef>
                <a:spcPct val="0"/>
              </a:spcBef>
              <a:defRPr b="0">
                <a:latin typeface="Tahoma" pitchFamily="34" charset="0"/>
                <a:ea typeface="新細明體" pitchFamily="18" charset="-120"/>
              </a:defRPr>
            </a:lvl1pPr>
          </a:lstStyle>
          <a:p>
            <a:pPr>
              <a:defRPr/>
            </a:pPr>
            <a:fld id="{0B54090E-0312-46DB-B485-00BAE64ACC7B}" type="slidenum">
              <a:rPr kumimoji="0" lang="en-US" altLang="zh-TW" sz="1400">
                <a:solidFill>
                  <a:srgbClr val="000000"/>
                </a:solidFill>
              </a:rPr>
              <a:pPr>
                <a:defRPr/>
              </a:pPr>
              <a:t>‹#›</a:t>
            </a:fld>
            <a:endParaRPr kumimoji="0" lang="en-US" altLang="zh-TW" sz="1400">
              <a:solidFill>
                <a:srgbClr val="000000"/>
              </a:solidFill>
            </a:endParaRPr>
          </a:p>
        </p:txBody>
      </p:sp>
      <p:pic>
        <p:nvPicPr>
          <p:cNvPr id="6157" name="Picture 18" descr="PDVD_012"/>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8382000" y="1219200"/>
            <a:ext cx="762000" cy="59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8" name="Picture 20" descr="P1170872"/>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8382000" y="1752600"/>
            <a:ext cx="762000" cy="53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32303574"/>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 id="2147483740" r:id="rId12"/>
    <p:sldLayoutId id="2147483741" r:id="rId13"/>
    <p:sldLayoutId id="2147483742" r:id="rId14"/>
    <p:sldLayoutId id="2147483743" r:id="rId15"/>
    <p:sldLayoutId id="2147483744" r:id="rId16"/>
  </p:sldLayoutIdLst>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hf hdr="0" ftr="0"/>
  <p:txStyles>
    <p:titleStyle>
      <a:lvl1pPr algn="ctr" rtl="0" eaLnBrk="0" fontAlgn="base" hangingPunct="0">
        <a:spcBef>
          <a:spcPct val="0"/>
        </a:spcBef>
        <a:spcAft>
          <a:spcPct val="0"/>
        </a:spcAft>
        <a:defRPr kumimoji="1" sz="3600">
          <a:solidFill>
            <a:schemeClr val="bg1"/>
          </a:solidFill>
          <a:latin typeface="+mj-lt"/>
          <a:ea typeface="+mj-ea"/>
          <a:cs typeface="+mj-cs"/>
        </a:defRPr>
      </a:lvl1pPr>
      <a:lvl2pPr algn="ctr" rtl="0" eaLnBrk="0" fontAlgn="base" hangingPunct="0">
        <a:spcBef>
          <a:spcPct val="0"/>
        </a:spcBef>
        <a:spcAft>
          <a:spcPct val="0"/>
        </a:spcAft>
        <a:defRPr kumimoji="1" sz="3600">
          <a:solidFill>
            <a:schemeClr val="bg1"/>
          </a:solidFill>
          <a:latin typeface="Times New Roman" pitchFamily="18" charset="0"/>
          <a:ea typeface="標楷體" pitchFamily="65" charset="-120"/>
        </a:defRPr>
      </a:lvl2pPr>
      <a:lvl3pPr algn="ctr" rtl="0" eaLnBrk="0" fontAlgn="base" hangingPunct="0">
        <a:spcBef>
          <a:spcPct val="0"/>
        </a:spcBef>
        <a:spcAft>
          <a:spcPct val="0"/>
        </a:spcAft>
        <a:defRPr kumimoji="1" sz="3600">
          <a:solidFill>
            <a:schemeClr val="bg1"/>
          </a:solidFill>
          <a:latin typeface="Times New Roman" pitchFamily="18" charset="0"/>
          <a:ea typeface="標楷體" pitchFamily="65" charset="-120"/>
        </a:defRPr>
      </a:lvl3pPr>
      <a:lvl4pPr algn="ctr" rtl="0" eaLnBrk="0" fontAlgn="base" hangingPunct="0">
        <a:spcBef>
          <a:spcPct val="0"/>
        </a:spcBef>
        <a:spcAft>
          <a:spcPct val="0"/>
        </a:spcAft>
        <a:defRPr kumimoji="1" sz="3600">
          <a:solidFill>
            <a:schemeClr val="bg1"/>
          </a:solidFill>
          <a:latin typeface="Times New Roman" pitchFamily="18" charset="0"/>
          <a:ea typeface="標楷體" pitchFamily="65" charset="-120"/>
        </a:defRPr>
      </a:lvl4pPr>
      <a:lvl5pPr algn="ctr" rtl="0" eaLnBrk="0" fontAlgn="base" hangingPunct="0">
        <a:spcBef>
          <a:spcPct val="0"/>
        </a:spcBef>
        <a:spcAft>
          <a:spcPct val="0"/>
        </a:spcAft>
        <a:defRPr kumimoji="1" sz="3600">
          <a:solidFill>
            <a:schemeClr val="bg1"/>
          </a:solidFill>
          <a:latin typeface="Times New Roman" pitchFamily="18" charset="0"/>
          <a:ea typeface="標楷體" pitchFamily="65" charset="-120"/>
        </a:defRPr>
      </a:lvl5pPr>
      <a:lvl6pPr marL="457200" algn="ctr" rtl="0" fontAlgn="base">
        <a:spcBef>
          <a:spcPct val="0"/>
        </a:spcBef>
        <a:spcAft>
          <a:spcPct val="0"/>
        </a:spcAft>
        <a:defRPr kumimoji="1" sz="3600">
          <a:solidFill>
            <a:schemeClr val="bg1"/>
          </a:solidFill>
          <a:latin typeface="Times New Roman" pitchFamily="18" charset="0"/>
          <a:ea typeface="標楷體" pitchFamily="65" charset="-120"/>
        </a:defRPr>
      </a:lvl6pPr>
      <a:lvl7pPr marL="914400" algn="ctr" rtl="0" fontAlgn="base">
        <a:spcBef>
          <a:spcPct val="0"/>
        </a:spcBef>
        <a:spcAft>
          <a:spcPct val="0"/>
        </a:spcAft>
        <a:defRPr kumimoji="1" sz="3600">
          <a:solidFill>
            <a:schemeClr val="bg1"/>
          </a:solidFill>
          <a:latin typeface="Times New Roman" pitchFamily="18" charset="0"/>
          <a:ea typeface="標楷體" pitchFamily="65" charset="-120"/>
        </a:defRPr>
      </a:lvl7pPr>
      <a:lvl8pPr marL="1371600" algn="ctr" rtl="0" fontAlgn="base">
        <a:spcBef>
          <a:spcPct val="0"/>
        </a:spcBef>
        <a:spcAft>
          <a:spcPct val="0"/>
        </a:spcAft>
        <a:defRPr kumimoji="1" sz="3600">
          <a:solidFill>
            <a:schemeClr val="bg1"/>
          </a:solidFill>
          <a:latin typeface="Times New Roman" pitchFamily="18" charset="0"/>
          <a:ea typeface="標楷體" pitchFamily="65" charset="-120"/>
        </a:defRPr>
      </a:lvl8pPr>
      <a:lvl9pPr marL="1828800" algn="ctr" rtl="0" fontAlgn="base">
        <a:spcBef>
          <a:spcPct val="0"/>
        </a:spcBef>
        <a:spcAft>
          <a:spcPct val="0"/>
        </a:spcAft>
        <a:defRPr kumimoji="1" sz="3600">
          <a:solidFill>
            <a:schemeClr val="bg1"/>
          </a:solidFill>
          <a:latin typeface="Times New Roman" pitchFamily="18" charset="0"/>
          <a:ea typeface="標楷體" pitchFamily="65" charset="-120"/>
        </a:defRPr>
      </a:lvl9pPr>
    </p:titleStyle>
    <p:bodyStyle>
      <a:lvl1pPr marL="357188" indent="-357188" algn="l" rtl="0" eaLnBrk="0" fontAlgn="base" hangingPunct="0">
        <a:spcBef>
          <a:spcPct val="0"/>
        </a:spcBef>
        <a:spcAft>
          <a:spcPct val="0"/>
        </a:spcAft>
        <a:buSzPct val="70000"/>
        <a:buFont typeface="Wingdings" pitchFamily="2" charset="2"/>
        <a:buChar char="n"/>
        <a:tabLst>
          <a:tab pos="723900" algn="l"/>
        </a:tabLst>
        <a:defRPr kumimoji="1" sz="2800">
          <a:solidFill>
            <a:schemeClr val="tx1"/>
          </a:solidFill>
          <a:latin typeface="+mn-lt"/>
          <a:ea typeface="+mn-ea"/>
          <a:cs typeface="+mn-cs"/>
        </a:defRPr>
      </a:lvl1pPr>
      <a:lvl2pPr marL="822325" indent="-285750" algn="l" rtl="0" eaLnBrk="0" fontAlgn="base" hangingPunct="0">
        <a:spcBef>
          <a:spcPct val="0"/>
        </a:spcBef>
        <a:spcAft>
          <a:spcPct val="0"/>
        </a:spcAft>
        <a:buSzPct val="60000"/>
        <a:buFont typeface="Wingdings" pitchFamily="2" charset="2"/>
        <a:buChar char="n"/>
        <a:tabLst>
          <a:tab pos="723900" algn="l"/>
        </a:tabLst>
        <a:defRPr kumimoji="1" sz="2400">
          <a:solidFill>
            <a:srgbClr val="CC0066"/>
          </a:solidFill>
          <a:latin typeface="+mn-lt"/>
          <a:ea typeface="+mn-ea"/>
        </a:defRPr>
      </a:lvl2pPr>
      <a:lvl3pPr marL="1385888" indent="-374650" algn="l" rtl="0" eaLnBrk="0" fontAlgn="base" hangingPunct="0">
        <a:spcBef>
          <a:spcPct val="0"/>
        </a:spcBef>
        <a:spcAft>
          <a:spcPct val="0"/>
        </a:spcAft>
        <a:buSzPct val="60000"/>
        <a:buFont typeface="細明體" pitchFamily="49" charset="-120"/>
        <a:buChar char="▲"/>
        <a:tabLst>
          <a:tab pos="723900" algn="l"/>
        </a:tabLst>
        <a:defRPr kumimoji="1" sz="2400">
          <a:solidFill>
            <a:srgbClr val="9900CC"/>
          </a:solidFill>
          <a:latin typeface="+mn-lt"/>
          <a:ea typeface="+mn-ea"/>
        </a:defRPr>
      </a:lvl3pPr>
      <a:lvl4pPr marL="1944688" indent="-379413" algn="l" rtl="0" eaLnBrk="0" fontAlgn="base" hangingPunct="0">
        <a:spcBef>
          <a:spcPct val="0"/>
        </a:spcBef>
        <a:spcAft>
          <a:spcPct val="0"/>
        </a:spcAft>
        <a:buSzPct val="60000"/>
        <a:buFont typeface="細明體" pitchFamily="49" charset="-120"/>
        <a:buChar char="◆"/>
        <a:tabLst>
          <a:tab pos="723900" algn="l"/>
        </a:tabLst>
        <a:defRPr kumimoji="1" sz="2400">
          <a:solidFill>
            <a:srgbClr val="006600"/>
          </a:solidFill>
          <a:latin typeface="+mn-lt"/>
          <a:ea typeface="+mn-ea"/>
        </a:defRPr>
      </a:lvl4pPr>
      <a:lvl5pPr marL="2479675" indent="-285750" algn="l" rtl="0" eaLnBrk="0" fontAlgn="base" hangingPunct="0">
        <a:spcBef>
          <a:spcPct val="0"/>
        </a:spcBef>
        <a:spcAft>
          <a:spcPct val="0"/>
        </a:spcAft>
        <a:buSzPct val="60000"/>
        <a:buFont typeface="細明體" pitchFamily="49" charset="-120"/>
        <a:buChar char="★"/>
        <a:tabLst>
          <a:tab pos="723900" algn="l"/>
        </a:tabLst>
        <a:defRPr kumimoji="1" sz="2400">
          <a:solidFill>
            <a:srgbClr val="009900"/>
          </a:solidFill>
          <a:latin typeface="+mn-lt"/>
          <a:ea typeface="+mn-ea"/>
        </a:defRPr>
      </a:lvl5pPr>
      <a:lvl6pPr marL="2936875" indent="-285750" algn="l" rtl="0" fontAlgn="base">
        <a:spcBef>
          <a:spcPct val="0"/>
        </a:spcBef>
        <a:spcAft>
          <a:spcPct val="0"/>
        </a:spcAft>
        <a:buSzPct val="60000"/>
        <a:buFont typeface="細明體" pitchFamily="49" charset="-120"/>
        <a:buChar char="★"/>
        <a:tabLst>
          <a:tab pos="723900" algn="l"/>
        </a:tabLst>
        <a:defRPr kumimoji="1" sz="2400">
          <a:solidFill>
            <a:srgbClr val="009900"/>
          </a:solidFill>
          <a:latin typeface="+mn-lt"/>
          <a:ea typeface="+mn-ea"/>
        </a:defRPr>
      </a:lvl6pPr>
      <a:lvl7pPr marL="3394075" indent="-285750" algn="l" rtl="0" fontAlgn="base">
        <a:spcBef>
          <a:spcPct val="0"/>
        </a:spcBef>
        <a:spcAft>
          <a:spcPct val="0"/>
        </a:spcAft>
        <a:buSzPct val="60000"/>
        <a:buFont typeface="細明體" pitchFamily="49" charset="-120"/>
        <a:buChar char="★"/>
        <a:tabLst>
          <a:tab pos="723900" algn="l"/>
        </a:tabLst>
        <a:defRPr kumimoji="1" sz="2400">
          <a:solidFill>
            <a:srgbClr val="009900"/>
          </a:solidFill>
          <a:latin typeface="+mn-lt"/>
          <a:ea typeface="+mn-ea"/>
        </a:defRPr>
      </a:lvl7pPr>
      <a:lvl8pPr marL="3851275" indent="-285750" algn="l" rtl="0" fontAlgn="base">
        <a:spcBef>
          <a:spcPct val="0"/>
        </a:spcBef>
        <a:spcAft>
          <a:spcPct val="0"/>
        </a:spcAft>
        <a:buSzPct val="60000"/>
        <a:buFont typeface="細明體" pitchFamily="49" charset="-120"/>
        <a:buChar char="★"/>
        <a:tabLst>
          <a:tab pos="723900" algn="l"/>
        </a:tabLst>
        <a:defRPr kumimoji="1" sz="2400">
          <a:solidFill>
            <a:srgbClr val="009900"/>
          </a:solidFill>
          <a:latin typeface="+mn-lt"/>
          <a:ea typeface="+mn-ea"/>
        </a:defRPr>
      </a:lvl8pPr>
      <a:lvl9pPr marL="4308475" indent="-285750" algn="l" rtl="0" fontAlgn="base">
        <a:spcBef>
          <a:spcPct val="0"/>
        </a:spcBef>
        <a:spcAft>
          <a:spcPct val="0"/>
        </a:spcAft>
        <a:buSzPct val="60000"/>
        <a:buFont typeface="細明體" pitchFamily="49" charset="-120"/>
        <a:buChar char="★"/>
        <a:tabLst>
          <a:tab pos="723900" algn="l"/>
        </a:tabLst>
        <a:defRPr kumimoji="1" sz="2400">
          <a:solidFill>
            <a:srgbClr val="009900"/>
          </a:solidFill>
          <a:latin typeface="+mn-lt"/>
          <a:ea typeface="+mn-ea"/>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146" name="Picture 13" descr="工學院PPT背景"/>
          <p:cNvPicPr>
            <a:picLocks noChangeAspect="1" noChangeArrowheads="1"/>
          </p:cNvPicPr>
          <p:nvPr/>
        </p:nvPicPr>
        <p:blipFill>
          <a:blip r:embed="rId18" cstate="print">
            <a:extLst>
              <a:ext uri="{28A0092B-C50C-407E-A947-70E740481C1C}">
                <a14:useLocalDpi xmlns:a14="http://schemas.microsoft.com/office/drawing/2010/main" val="0"/>
              </a:ext>
            </a:extLst>
          </a:blip>
          <a:srcRect l="38565" r="2835" b="84958"/>
          <a:stretch>
            <a:fillRect/>
          </a:stretch>
        </p:blipFill>
        <p:spPr bwMode="auto">
          <a:xfrm>
            <a:off x="0" y="0"/>
            <a:ext cx="3575050" cy="70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7" name="Picture 16" descr="工學院PPT背景"/>
          <p:cNvPicPr>
            <a:picLocks noChangeAspect="1" noChangeArrowheads="1"/>
          </p:cNvPicPr>
          <p:nvPr/>
        </p:nvPicPr>
        <p:blipFill>
          <a:blip r:embed="rId18">
            <a:lum bright="16000"/>
            <a:extLst>
              <a:ext uri="{28A0092B-C50C-407E-A947-70E740481C1C}">
                <a14:useLocalDpi xmlns:a14="http://schemas.microsoft.com/office/drawing/2010/main" val="0"/>
              </a:ext>
            </a:extLst>
          </a:blip>
          <a:srcRect t="32239" r="1633" b="15231"/>
          <a:stretch>
            <a:fillRect/>
          </a:stretch>
        </p:blipFill>
        <p:spPr bwMode="auto">
          <a:xfrm>
            <a:off x="0" y="1555750"/>
            <a:ext cx="9142413" cy="396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8" name="Picture 14" descr="工學院PPT背景"/>
          <p:cNvPicPr>
            <a:picLocks noChangeAspect="1" noChangeArrowheads="1"/>
          </p:cNvPicPr>
          <p:nvPr/>
        </p:nvPicPr>
        <p:blipFill>
          <a:blip r:embed="rId18">
            <a:extLst>
              <a:ext uri="{28A0092B-C50C-407E-A947-70E740481C1C}">
                <a14:useLocalDpi xmlns:a14="http://schemas.microsoft.com/office/drawing/2010/main" val="0"/>
              </a:ext>
            </a:extLst>
          </a:blip>
          <a:srcRect l="14049" t="92267" r="685" b="880"/>
          <a:stretch>
            <a:fillRect/>
          </a:stretch>
        </p:blipFill>
        <p:spPr bwMode="auto">
          <a:xfrm>
            <a:off x="0" y="592138"/>
            <a:ext cx="8359775" cy="931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9" name="Picture 17" descr="DSCN0027"/>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8382000" y="646113"/>
            <a:ext cx="762000" cy="617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0" name="Picture 20" descr="均柔向日葵"/>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8382000" y="2197100"/>
            <a:ext cx="762000" cy="62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7" name="Rectangle 23"/>
          <p:cNvSpPr>
            <a:spLocks noChangeArrowheads="1"/>
          </p:cNvSpPr>
          <p:nvPr/>
        </p:nvSpPr>
        <p:spPr bwMode="auto">
          <a:xfrm>
            <a:off x="0" y="6597650"/>
            <a:ext cx="9144000" cy="260350"/>
          </a:xfrm>
          <a:prstGeom prst="rect">
            <a:avLst/>
          </a:prstGeom>
          <a:gradFill rotWithShape="1">
            <a:gsLst>
              <a:gs pos="0">
                <a:schemeClr val="bg1"/>
              </a:gs>
              <a:gs pos="100000">
                <a:srgbClr val="993300"/>
              </a:gs>
            </a:gsLst>
            <a:lin ang="0" scaled="1"/>
          </a:gradFill>
          <a:ln w="38100" algn="ctr">
            <a:noFill/>
            <a:miter lim="800000"/>
            <a:headEnd/>
            <a:tailEnd/>
          </a:ln>
          <a:effectLst/>
        </p:spPr>
        <p:txBody>
          <a:bodyPr wrap="none" anchor="ctr"/>
          <a:lstStyle/>
          <a:p>
            <a:pPr algn="ctr" eaLnBrk="0" hangingPunct="0">
              <a:defRPr/>
            </a:pPr>
            <a:endParaRPr kumimoji="0" lang="zh-TW" altLang="zh-TW" sz="2400">
              <a:solidFill>
                <a:srgbClr val="000000"/>
              </a:solidFill>
              <a:latin typeface="標楷體" pitchFamily="65" charset="-120"/>
              <a:ea typeface="標楷體" pitchFamily="65" charset="-120"/>
            </a:endParaRPr>
          </a:p>
        </p:txBody>
      </p:sp>
      <p:sp>
        <p:nvSpPr>
          <p:cNvPr id="1048" name="Text Box 24"/>
          <p:cNvSpPr txBox="1">
            <a:spLocks noChangeArrowheads="1"/>
          </p:cNvSpPr>
          <p:nvPr/>
        </p:nvSpPr>
        <p:spPr bwMode="auto">
          <a:xfrm>
            <a:off x="7762875" y="6597650"/>
            <a:ext cx="1381125" cy="244475"/>
          </a:xfrm>
          <a:prstGeom prst="rect">
            <a:avLst/>
          </a:prstGeom>
          <a:noFill/>
          <a:ln w="38100" algn="ctr">
            <a:noFill/>
            <a:miter lim="800000"/>
            <a:headEnd/>
            <a:tailEnd/>
          </a:ln>
          <a:effectLst/>
        </p:spPr>
        <p:txBody>
          <a:bodyPr>
            <a:spAutoFit/>
          </a:bodyPr>
          <a:lstStyle/>
          <a:p>
            <a:pPr algn="ctr" eaLnBrk="0" hangingPunct="0">
              <a:spcBef>
                <a:spcPct val="50000"/>
              </a:spcBef>
              <a:defRPr/>
            </a:pPr>
            <a:r>
              <a:rPr kumimoji="0" lang="en-US" altLang="zh-TW" sz="1000">
                <a:solidFill>
                  <a:srgbClr val="FFFFFF"/>
                </a:solidFill>
                <a:latin typeface="標楷體" pitchFamily="65" charset="-120"/>
                <a:ea typeface="標楷體" pitchFamily="65" charset="-120"/>
              </a:rPr>
              <a:t>www.npust.edu.tw</a:t>
            </a:r>
          </a:p>
        </p:txBody>
      </p:sp>
      <p:sp>
        <p:nvSpPr>
          <p:cNvPr id="6153" name="Rectangle 2"/>
          <p:cNvSpPr>
            <a:spLocks noGrp="1" noChangeArrowheads="1"/>
          </p:cNvSpPr>
          <p:nvPr>
            <p:ph type="title"/>
          </p:nvPr>
        </p:nvSpPr>
        <p:spPr bwMode="auto">
          <a:xfrm>
            <a:off x="0" y="469900"/>
            <a:ext cx="7086600" cy="74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TW" altLang="en-US" smtClean="0"/>
              <a:t>按一下以編輯母片標題樣式</a:t>
            </a:r>
          </a:p>
        </p:txBody>
      </p:sp>
      <p:sp>
        <p:nvSpPr>
          <p:cNvPr id="6154" name="Rectangle 3"/>
          <p:cNvSpPr>
            <a:spLocks noGrp="1" noChangeArrowheads="1"/>
          </p:cNvSpPr>
          <p:nvPr>
            <p:ph type="body" idx="1"/>
          </p:nvPr>
        </p:nvSpPr>
        <p:spPr bwMode="auto">
          <a:xfrm>
            <a:off x="179388" y="1268413"/>
            <a:ext cx="8064500" cy="5148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smtClean="0"/>
              <a:t>按一下以編輯母片本文樣式</a:t>
            </a:r>
          </a:p>
          <a:p>
            <a:pPr lvl="1"/>
            <a:r>
              <a:rPr lang="zh-TW" altLang="en-US" smtClean="0"/>
              <a:t>第二層</a:t>
            </a:r>
            <a:endParaRPr lang="zh-TW" altLang="zh-TW" smtClean="0"/>
          </a:p>
          <a:p>
            <a:pPr lvl="2"/>
            <a:r>
              <a:rPr lang="zh-TW" altLang="en-US" smtClean="0"/>
              <a:t>第三層</a:t>
            </a:r>
          </a:p>
          <a:p>
            <a:pPr lvl="3"/>
            <a:r>
              <a:rPr lang="zh-TW" altLang="en-US" smtClean="0"/>
              <a:t>第四層</a:t>
            </a:r>
          </a:p>
          <a:p>
            <a:pPr lvl="4"/>
            <a:r>
              <a:rPr lang="zh-TW" altLang="en-US" smtClean="0"/>
              <a:t>第五層</a:t>
            </a:r>
            <a:endParaRPr lang="zh-TW" altLang="zh-TW" smtClean="0"/>
          </a:p>
        </p:txBody>
      </p:sp>
      <p:sp>
        <p:nvSpPr>
          <p:cNvPr id="52239" name="Rectangle 15"/>
          <p:cNvSpPr>
            <a:spLocks noGrp="1" noChangeArrowheads="1"/>
          </p:cNvSpPr>
          <p:nvPr>
            <p:ph type="dt" sz="half" idx="2"/>
          </p:nvPr>
        </p:nvSpPr>
        <p:spPr bwMode="auto">
          <a:xfrm>
            <a:off x="609600" y="6629400"/>
            <a:ext cx="1905000" cy="2286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1" hangingPunct="1">
              <a:spcBef>
                <a:spcPct val="0"/>
              </a:spcBef>
              <a:defRPr b="0">
                <a:latin typeface="Tahoma" pitchFamily="34" charset="0"/>
                <a:ea typeface="新細明體" charset="-120"/>
              </a:defRPr>
            </a:lvl1pPr>
          </a:lstStyle>
          <a:p>
            <a:fld id="{E370A662-4119-4DCF-A3E3-42FC546AE770}" type="datetime1">
              <a:rPr kumimoji="0" lang="zh-TW" altLang="en-US" sz="1400">
                <a:solidFill>
                  <a:srgbClr val="000000"/>
                </a:solidFill>
              </a:rPr>
              <a:pPr/>
              <a:t>2014/2/8</a:t>
            </a:fld>
            <a:r>
              <a:rPr kumimoji="0" lang="en-US" altLang="zh-TW" sz="1400">
                <a:solidFill>
                  <a:srgbClr val="000000"/>
                </a:solidFill>
              </a:rPr>
              <a:t>2009/11/23</a:t>
            </a:r>
          </a:p>
        </p:txBody>
      </p:sp>
      <p:sp>
        <p:nvSpPr>
          <p:cNvPr id="52241" name="Rectangle 17"/>
          <p:cNvSpPr>
            <a:spLocks noGrp="1" noChangeArrowheads="1"/>
          </p:cNvSpPr>
          <p:nvPr>
            <p:ph type="sldNum" sz="quarter" idx="4"/>
          </p:nvPr>
        </p:nvSpPr>
        <p:spPr bwMode="auto">
          <a:xfrm>
            <a:off x="2819400" y="6629400"/>
            <a:ext cx="1905000" cy="2286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spcBef>
                <a:spcPct val="0"/>
              </a:spcBef>
              <a:defRPr b="0">
                <a:latin typeface="Tahoma" pitchFamily="34" charset="0"/>
                <a:ea typeface="新細明體" pitchFamily="18" charset="-120"/>
              </a:defRPr>
            </a:lvl1pPr>
          </a:lstStyle>
          <a:p>
            <a:pPr>
              <a:defRPr/>
            </a:pPr>
            <a:fld id="{0B54090E-0312-46DB-B485-00BAE64ACC7B}" type="slidenum">
              <a:rPr kumimoji="0" lang="en-US" altLang="zh-TW" sz="1400">
                <a:solidFill>
                  <a:srgbClr val="000000"/>
                </a:solidFill>
              </a:rPr>
              <a:pPr>
                <a:defRPr/>
              </a:pPr>
              <a:t>‹#›</a:t>
            </a:fld>
            <a:endParaRPr kumimoji="0" lang="en-US" altLang="zh-TW" sz="1400">
              <a:solidFill>
                <a:srgbClr val="000000"/>
              </a:solidFill>
            </a:endParaRPr>
          </a:p>
        </p:txBody>
      </p:sp>
      <p:pic>
        <p:nvPicPr>
          <p:cNvPr id="6157" name="Picture 18" descr="PDVD_012"/>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8382000" y="1219200"/>
            <a:ext cx="762000" cy="59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8" name="Picture 20" descr="P1170872"/>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8382000" y="1752600"/>
            <a:ext cx="762000" cy="53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85043136"/>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 id="2147483757" r:id="rId12"/>
    <p:sldLayoutId id="2147483758" r:id="rId13"/>
    <p:sldLayoutId id="2147483759" r:id="rId14"/>
    <p:sldLayoutId id="2147483760" r:id="rId15"/>
    <p:sldLayoutId id="2147483761" r:id="rId16"/>
  </p:sldLayoutIdLst>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hf hdr="0" ftr="0"/>
  <p:txStyles>
    <p:titleStyle>
      <a:lvl1pPr algn="ctr" rtl="0" eaLnBrk="0" fontAlgn="base" hangingPunct="0">
        <a:spcBef>
          <a:spcPct val="0"/>
        </a:spcBef>
        <a:spcAft>
          <a:spcPct val="0"/>
        </a:spcAft>
        <a:defRPr kumimoji="1" sz="3600">
          <a:solidFill>
            <a:schemeClr val="bg1"/>
          </a:solidFill>
          <a:latin typeface="+mj-lt"/>
          <a:ea typeface="+mj-ea"/>
          <a:cs typeface="+mj-cs"/>
        </a:defRPr>
      </a:lvl1pPr>
      <a:lvl2pPr algn="ctr" rtl="0" eaLnBrk="0" fontAlgn="base" hangingPunct="0">
        <a:spcBef>
          <a:spcPct val="0"/>
        </a:spcBef>
        <a:spcAft>
          <a:spcPct val="0"/>
        </a:spcAft>
        <a:defRPr kumimoji="1" sz="3600">
          <a:solidFill>
            <a:schemeClr val="bg1"/>
          </a:solidFill>
          <a:latin typeface="Times New Roman" pitchFamily="18" charset="0"/>
          <a:ea typeface="標楷體" pitchFamily="65" charset="-120"/>
        </a:defRPr>
      </a:lvl2pPr>
      <a:lvl3pPr algn="ctr" rtl="0" eaLnBrk="0" fontAlgn="base" hangingPunct="0">
        <a:spcBef>
          <a:spcPct val="0"/>
        </a:spcBef>
        <a:spcAft>
          <a:spcPct val="0"/>
        </a:spcAft>
        <a:defRPr kumimoji="1" sz="3600">
          <a:solidFill>
            <a:schemeClr val="bg1"/>
          </a:solidFill>
          <a:latin typeface="Times New Roman" pitchFamily="18" charset="0"/>
          <a:ea typeface="標楷體" pitchFamily="65" charset="-120"/>
        </a:defRPr>
      </a:lvl3pPr>
      <a:lvl4pPr algn="ctr" rtl="0" eaLnBrk="0" fontAlgn="base" hangingPunct="0">
        <a:spcBef>
          <a:spcPct val="0"/>
        </a:spcBef>
        <a:spcAft>
          <a:spcPct val="0"/>
        </a:spcAft>
        <a:defRPr kumimoji="1" sz="3600">
          <a:solidFill>
            <a:schemeClr val="bg1"/>
          </a:solidFill>
          <a:latin typeface="Times New Roman" pitchFamily="18" charset="0"/>
          <a:ea typeface="標楷體" pitchFamily="65" charset="-120"/>
        </a:defRPr>
      </a:lvl4pPr>
      <a:lvl5pPr algn="ctr" rtl="0" eaLnBrk="0" fontAlgn="base" hangingPunct="0">
        <a:spcBef>
          <a:spcPct val="0"/>
        </a:spcBef>
        <a:spcAft>
          <a:spcPct val="0"/>
        </a:spcAft>
        <a:defRPr kumimoji="1" sz="3600">
          <a:solidFill>
            <a:schemeClr val="bg1"/>
          </a:solidFill>
          <a:latin typeface="Times New Roman" pitchFamily="18" charset="0"/>
          <a:ea typeface="標楷體" pitchFamily="65" charset="-120"/>
        </a:defRPr>
      </a:lvl5pPr>
      <a:lvl6pPr marL="457200" algn="ctr" rtl="0" fontAlgn="base">
        <a:spcBef>
          <a:spcPct val="0"/>
        </a:spcBef>
        <a:spcAft>
          <a:spcPct val="0"/>
        </a:spcAft>
        <a:defRPr kumimoji="1" sz="3600">
          <a:solidFill>
            <a:schemeClr val="bg1"/>
          </a:solidFill>
          <a:latin typeface="Times New Roman" pitchFamily="18" charset="0"/>
          <a:ea typeface="標楷體" pitchFamily="65" charset="-120"/>
        </a:defRPr>
      </a:lvl6pPr>
      <a:lvl7pPr marL="914400" algn="ctr" rtl="0" fontAlgn="base">
        <a:spcBef>
          <a:spcPct val="0"/>
        </a:spcBef>
        <a:spcAft>
          <a:spcPct val="0"/>
        </a:spcAft>
        <a:defRPr kumimoji="1" sz="3600">
          <a:solidFill>
            <a:schemeClr val="bg1"/>
          </a:solidFill>
          <a:latin typeface="Times New Roman" pitchFamily="18" charset="0"/>
          <a:ea typeface="標楷體" pitchFamily="65" charset="-120"/>
        </a:defRPr>
      </a:lvl7pPr>
      <a:lvl8pPr marL="1371600" algn="ctr" rtl="0" fontAlgn="base">
        <a:spcBef>
          <a:spcPct val="0"/>
        </a:spcBef>
        <a:spcAft>
          <a:spcPct val="0"/>
        </a:spcAft>
        <a:defRPr kumimoji="1" sz="3600">
          <a:solidFill>
            <a:schemeClr val="bg1"/>
          </a:solidFill>
          <a:latin typeface="Times New Roman" pitchFamily="18" charset="0"/>
          <a:ea typeface="標楷體" pitchFamily="65" charset="-120"/>
        </a:defRPr>
      </a:lvl8pPr>
      <a:lvl9pPr marL="1828800" algn="ctr" rtl="0" fontAlgn="base">
        <a:spcBef>
          <a:spcPct val="0"/>
        </a:spcBef>
        <a:spcAft>
          <a:spcPct val="0"/>
        </a:spcAft>
        <a:defRPr kumimoji="1" sz="3600">
          <a:solidFill>
            <a:schemeClr val="bg1"/>
          </a:solidFill>
          <a:latin typeface="Times New Roman" pitchFamily="18" charset="0"/>
          <a:ea typeface="標楷體" pitchFamily="65" charset="-120"/>
        </a:defRPr>
      </a:lvl9pPr>
    </p:titleStyle>
    <p:bodyStyle>
      <a:lvl1pPr marL="357188" indent="-357188" algn="l" rtl="0" eaLnBrk="0" fontAlgn="base" hangingPunct="0">
        <a:spcBef>
          <a:spcPct val="0"/>
        </a:spcBef>
        <a:spcAft>
          <a:spcPct val="0"/>
        </a:spcAft>
        <a:buSzPct val="70000"/>
        <a:buFont typeface="Wingdings" pitchFamily="2" charset="2"/>
        <a:buChar char="n"/>
        <a:tabLst>
          <a:tab pos="723900" algn="l"/>
        </a:tabLst>
        <a:defRPr kumimoji="1" sz="2800">
          <a:solidFill>
            <a:schemeClr val="tx1"/>
          </a:solidFill>
          <a:latin typeface="+mn-lt"/>
          <a:ea typeface="+mn-ea"/>
          <a:cs typeface="+mn-cs"/>
        </a:defRPr>
      </a:lvl1pPr>
      <a:lvl2pPr marL="822325" indent="-285750" algn="l" rtl="0" eaLnBrk="0" fontAlgn="base" hangingPunct="0">
        <a:spcBef>
          <a:spcPct val="0"/>
        </a:spcBef>
        <a:spcAft>
          <a:spcPct val="0"/>
        </a:spcAft>
        <a:buSzPct val="60000"/>
        <a:buFont typeface="Wingdings" pitchFamily="2" charset="2"/>
        <a:buChar char="n"/>
        <a:tabLst>
          <a:tab pos="723900" algn="l"/>
        </a:tabLst>
        <a:defRPr kumimoji="1" sz="2400">
          <a:solidFill>
            <a:srgbClr val="CC0066"/>
          </a:solidFill>
          <a:latin typeface="+mn-lt"/>
          <a:ea typeface="+mn-ea"/>
        </a:defRPr>
      </a:lvl2pPr>
      <a:lvl3pPr marL="1385888" indent="-374650" algn="l" rtl="0" eaLnBrk="0" fontAlgn="base" hangingPunct="0">
        <a:spcBef>
          <a:spcPct val="0"/>
        </a:spcBef>
        <a:spcAft>
          <a:spcPct val="0"/>
        </a:spcAft>
        <a:buSzPct val="60000"/>
        <a:buFont typeface="細明體" pitchFamily="49" charset="-120"/>
        <a:buChar char="▲"/>
        <a:tabLst>
          <a:tab pos="723900" algn="l"/>
        </a:tabLst>
        <a:defRPr kumimoji="1" sz="2400">
          <a:solidFill>
            <a:srgbClr val="9900CC"/>
          </a:solidFill>
          <a:latin typeface="+mn-lt"/>
          <a:ea typeface="+mn-ea"/>
        </a:defRPr>
      </a:lvl3pPr>
      <a:lvl4pPr marL="1944688" indent="-379413" algn="l" rtl="0" eaLnBrk="0" fontAlgn="base" hangingPunct="0">
        <a:spcBef>
          <a:spcPct val="0"/>
        </a:spcBef>
        <a:spcAft>
          <a:spcPct val="0"/>
        </a:spcAft>
        <a:buSzPct val="60000"/>
        <a:buFont typeface="細明體" pitchFamily="49" charset="-120"/>
        <a:buChar char="◆"/>
        <a:tabLst>
          <a:tab pos="723900" algn="l"/>
        </a:tabLst>
        <a:defRPr kumimoji="1" sz="2400">
          <a:solidFill>
            <a:srgbClr val="006600"/>
          </a:solidFill>
          <a:latin typeface="+mn-lt"/>
          <a:ea typeface="+mn-ea"/>
        </a:defRPr>
      </a:lvl4pPr>
      <a:lvl5pPr marL="2479675" indent="-285750" algn="l" rtl="0" eaLnBrk="0" fontAlgn="base" hangingPunct="0">
        <a:spcBef>
          <a:spcPct val="0"/>
        </a:spcBef>
        <a:spcAft>
          <a:spcPct val="0"/>
        </a:spcAft>
        <a:buSzPct val="60000"/>
        <a:buFont typeface="細明體" pitchFamily="49" charset="-120"/>
        <a:buChar char="★"/>
        <a:tabLst>
          <a:tab pos="723900" algn="l"/>
        </a:tabLst>
        <a:defRPr kumimoji="1" sz="2400">
          <a:solidFill>
            <a:srgbClr val="009900"/>
          </a:solidFill>
          <a:latin typeface="+mn-lt"/>
          <a:ea typeface="+mn-ea"/>
        </a:defRPr>
      </a:lvl5pPr>
      <a:lvl6pPr marL="2936875" indent="-285750" algn="l" rtl="0" fontAlgn="base">
        <a:spcBef>
          <a:spcPct val="0"/>
        </a:spcBef>
        <a:spcAft>
          <a:spcPct val="0"/>
        </a:spcAft>
        <a:buSzPct val="60000"/>
        <a:buFont typeface="細明體" pitchFamily="49" charset="-120"/>
        <a:buChar char="★"/>
        <a:tabLst>
          <a:tab pos="723900" algn="l"/>
        </a:tabLst>
        <a:defRPr kumimoji="1" sz="2400">
          <a:solidFill>
            <a:srgbClr val="009900"/>
          </a:solidFill>
          <a:latin typeface="+mn-lt"/>
          <a:ea typeface="+mn-ea"/>
        </a:defRPr>
      </a:lvl6pPr>
      <a:lvl7pPr marL="3394075" indent="-285750" algn="l" rtl="0" fontAlgn="base">
        <a:spcBef>
          <a:spcPct val="0"/>
        </a:spcBef>
        <a:spcAft>
          <a:spcPct val="0"/>
        </a:spcAft>
        <a:buSzPct val="60000"/>
        <a:buFont typeface="細明體" pitchFamily="49" charset="-120"/>
        <a:buChar char="★"/>
        <a:tabLst>
          <a:tab pos="723900" algn="l"/>
        </a:tabLst>
        <a:defRPr kumimoji="1" sz="2400">
          <a:solidFill>
            <a:srgbClr val="009900"/>
          </a:solidFill>
          <a:latin typeface="+mn-lt"/>
          <a:ea typeface="+mn-ea"/>
        </a:defRPr>
      </a:lvl7pPr>
      <a:lvl8pPr marL="3851275" indent="-285750" algn="l" rtl="0" fontAlgn="base">
        <a:spcBef>
          <a:spcPct val="0"/>
        </a:spcBef>
        <a:spcAft>
          <a:spcPct val="0"/>
        </a:spcAft>
        <a:buSzPct val="60000"/>
        <a:buFont typeface="細明體" pitchFamily="49" charset="-120"/>
        <a:buChar char="★"/>
        <a:tabLst>
          <a:tab pos="723900" algn="l"/>
        </a:tabLst>
        <a:defRPr kumimoji="1" sz="2400">
          <a:solidFill>
            <a:srgbClr val="009900"/>
          </a:solidFill>
          <a:latin typeface="+mn-lt"/>
          <a:ea typeface="+mn-ea"/>
        </a:defRPr>
      </a:lvl8pPr>
      <a:lvl9pPr marL="4308475" indent="-285750" algn="l" rtl="0" fontAlgn="base">
        <a:spcBef>
          <a:spcPct val="0"/>
        </a:spcBef>
        <a:spcAft>
          <a:spcPct val="0"/>
        </a:spcAft>
        <a:buSzPct val="60000"/>
        <a:buFont typeface="細明體" pitchFamily="49" charset="-120"/>
        <a:buChar char="★"/>
        <a:tabLst>
          <a:tab pos="723900" algn="l"/>
        </a:tabLst>
        <a:defRPr kumimoji="1" sz="2400">
          <a:solidFill>
            <a:srgbClr val="009900"/>
          </a:solidFill>
          <a:latin typeface="+mn-lt"/>
          <a:ea typeface="+mn-ea"/>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tiff"/><Relationship Id="rId1" Type="http://schemas.openxmlformats.org/officeDocument/2006/relationships/slideLayout" Target="../slideLayouts/slideLayout6.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tiff"/><Relationship Id="rId1" Type="http://schemas.openxmlformats.org/officeDocument/2006/relationships/slideLayout" Target="../slideLayouts/slideLayout6.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33.tiff"/><Relationship Id="rId2" Type="http://schemas.openxmlformats.org/officeDocument/2006/relationships/image" Target="../media/image32.tiff"/><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35.tiff"/><Relationship Id="rId2" Type="http://schemas.openxmlformats.org/officeDocument/2006/relationships/image" Target="../media/image34.tiff"/><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tiff"/><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8.png"/><Relationship Id="rId1" Type="http://schemas.openxmlformats.org/officeDocument/2006/relationships/slideLayout" Target="../slideLayouts/slideLayout6.xml"/><Relationship Id="rId5" Type="http://schemas.microsoft.com/office/2007/relationships/hdphoto" Target="../media/hdphoto3.wdp"/><Relationship Id="rId4" Type="http://schemas.openxmlformats.org/officeDocument/2006/relationships/image" Target="../media/image39.png"/></Relationships>
</file>

<file path=ppt/slides/_rels/slide16.xml.rels><?xml version="1.0" encoding="UTF-8" standalone="yes"?>
<Relationships xmlns="http://schemas.openxmlformats.org/package/2006/relationships"><Relationship Id="rId3" Type="http://schemas.openxmlformats.org/officeDocument/2006/relationships/image" Target="../media/image41.tiff"/><Relationship Id="rId2" Type="http://schemas.openxmlformats.org/officeDocument/2006/relationships/image" Target="../media/image40.tiff"/><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6.xml"/><Relationship Id="rId4" Type="http://schemas.openxmlformats.org/officeDocument/2006/relationships/image" Target="../media/image46.jpeg"/></Relationships>
</file>

<file path=ppt/slides/_rels/slide19.xml.rels><?xml version="1.0" encoding="UTF-8" standalone="yes"?>
<Relationships xmlns="http://schemas.openxmlformats.org/package/2006/relationships"><Relationship Id="rId8" Type="http://schemas.openxmlformats.org/officeDocument/2006/relationships/image" Target="../media/image52.jpeg"/><Relationship Id="rId3" Type="http://schemas.openxmlformats.org/officeDocument/2006/relationships/diagramLayout" Target="../diagrams/layout1.xml"/><Relationship Id="rId7" Type="http://schemas.openxmlformats.org/officeDocument/2006/relationships/image" Target="../media/image51.jpeg"/><Relationship Id="rId12" Type="http://schemas.openxmlformats.org/officeDocument/2006/relationships/image" Target="../media/image56.jpeg"/><Relationship Id="rId2" Type="http://schemas.openxmlformats.org/officeDocument/2006/relationships/diagramData" Target="../diagrams/data1.xml"/><Relationship Id="rId1" Type="http://schemas.openxmlformats.org/officeDocument/2006/relationships/slideLayout" Target="../slideLayouts/slideLayout6.xml"/><Relationship Id="rId6" Type="http://schemas.microsoft.com/office/2007/relationships/diagramDrawing" Target="../diagrams/drawing1.xml"/><Relationship Id="rId11" Type="http://schemas.openxmlformats.org/officeDocument/2006/relationships/image" Target="../media/image55.jpeg"/><Relationship Id="rId5" Type="http://schemas.openxmlformats.org/officeDocument/2006/relationships/diagramColors" Target="../diagrams/colors1.xml"/><Relationship Id="rId10" Type="http://schemas.openxmlformats.org/officeDocument/2006/relationships/image" Target="../media/image54.jpeg"/><Relationship Id="rId4" Type="http://schemas.openxmlformats.org/officeDocument/2006/relationships/diagramQuickStyle" Target="../diagrams/quickStyle1.xml"/><Relationship Id="rId9" Type="http://schemas.openxmlformats.org/officeDocument/2006/relationships/image" Target="../media/image53.jpe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 Target="slide3.xml"/><Relationship Id="rId1" Type="http://schemas.openxmlformats.org/officeDocument/2006/relationships/slideLayout" Target="../slideLayouts/slideLayout17.xml"/><Relationship Id="rId5" Type="http://schemas.openxmlformats.org/officeDocument/2006/relationships/image" Target="../media/image11.png"/><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6.xml"/><Relationship Id="rId4" Type="http://schemas.openxmlformats.org/officeDocument/2006/relationships/image" Target="../media/image59.jpeg"/></Relationships>
</file>

<file path=ppt/slides/_rels/slide21.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6.xml"/><Relationship Id="rId4" Type="http://schemas.openxmlformats.org/officeDocument/2006/relationships/image" Target="../media/image62.jpeg"/></Relationships>
</file>

<file path=ppt/slides/_rels/slide22.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6.xml"/><Relationship Id="rId5" Type="http://schemas.openxmlformats.org/officeDocument/2006/relationships/image" Target="../media/image65.jpeg"/><Relationship Id="rId4" Type="http://schemas.openxmlformats.org/officeDocument/2006/relationships/image" Target="https://fbcdn-sphotos-g-a.akamaihd.net/hphotos-ak-prn2/1511305_726663770686916_677584090_n.jpg"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2.xml"/><Relationship Id="rId1" Type="http://schemas.openxmlformats.org/officeDocument/2006/relationships/slideLayout" Target="../slideLayouts/slideLayout39.xml"/><Relationship Id="rId6" Type="http://schemas.openxmlformats.org/officeDocument/2006/relationships/image" Target="../media/image71.jpeg"/><Relationship Id="rId5" Type="http://schemas.openxmlformats.org/officeDocument/2006/relationships/image" Target="../media/image70.jpeg"/><Relationship Id="rId4" Type="http://schemas.openxmlformats.org/officeDocument/2006/relationships/image" Target="../media/image69.jpeg"/></Relationships>
</file>

<file path=ppt/slides/_rels/slide25.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39.xml"/><Relationship Id="rId5" Type="http://schemas.openxmlformats.org/officeDocument/2006/relationships/image" Target="../media/image75.jpeg"/><Relationship Id="rId4" Type="http://schemas.openxmlformats.org/officeDocument/2006/relationships/image" Target="../media/image74.jpeg"/></Relationships>
</file>

<file path=ppt/slides/_rels/slide26.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6.xml"/><Relationship Id="rId4" Type="http://schemas.openxmlformats.org/officeDocument/2006/relationships/image" Target="../media/image78.jpeg"/></Relationships>
</file>

<file path=ppt/slides/_rels/slide27.xml.rels><?xml version="1.0" encoding="UTF-8" standalone="yes"?>
<Relationships xmlns="http://schemas.openxmlformats.org/package/2006/relationships"><Relationship Id="rId8" Type="http://schemas.openxmlformats.org/officeDocument/2006/relationships/image" Target="../media/image80.jpeg"/><Relationship Id="rId3" Type="http://schemas.openxmlformats.org/officeDocument/2006/relationships/diagramLayout" Target="../diagrams/layout2.xml"/><Relationship Id="rId7" Type="http://schemas.openxmlformats.org/officeDocument/2006/relationships/image" Target="../media/image79.jpeg"/><Relationship Id="rId2" Type="http://schemas.openxmlformats.org/officeDocument/2006/relationships/diagramData" Target="../diagrams/data2.xml"/><Relationship Id="rId1" Type="http://schemas.openxmlformats.org/officeDocument/2006/relationships/slideLayout" Target="../slideLayouts/slideLayout6.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 Id="rId9" Type="http://schemas.openxmlformats.org/officeDocument/2006/relationships/image" Target="../media/image81.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6.xml"/><Relationship Id="rId5" Type="http://schemas.openxmlformats.org/officeDocument/2006/relationships/image" Target="../media/image85.jpeg"/><Relationship Id="rId4" Type="http://schemas.openxmlformats.org/officeDocument/2006/relationships/image" Target="../media/image84.jpeg"/></Relationships>
</file>

<file path=ppt/slides/_rels/slide31.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jpe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jpeg"/><Relationship Id="rId1" Type="http://schemas.openxmlformats.org/officeDocument/2006/relationships/slideLayout" Target="../slideLayouts/slideLayout6.xml"/><Relationship Id="rId4" Type="http://schemas.openxmlformats.org/officeDocument/2006/relationships/image" Target="../media/image90.jpeg"/></Relationships>
</file>

<file path=ppt/slides/_rels/slide33.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jpeg"/><Relationship Id="rId1" Type="http://schemas.openxmlformats.org/officeDocument/2006/relationships/slideLayout" Target="../slideLayouts/slideLayout6.xml"/><Relationship Id="rId4" Type="http://schemas.openxmlformats.org/officeDocument/2006/relationships/image" Target="../media/image93.jpeg"/></Relationships>
</file>

<file path=ppt/slides/_rels/slide34.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image" Target="../media/image12.tiff"/><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tiff"/><Relationship Id="rId1" Type="http://schemas.openxmlformats.org/officeDocument/2006/relationships/slideLayout" Target="../slideLayouts/slideLayout6.xml"/><Relationship Id="rId5" Type="http://schemas.openxmlformats.org/officeDocument/2006/relationships/image" Target="../media/image16.pn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7"/>
          <p:cNvSpPr>
            <a:spLocks noGrp="1" noChangeArrowheads="1"/>
          </p:cNvSpPr>
          <p:nvPr>
            <p:ph type="sldNum" sz="quarter" idx="11"/>
          </p:nvPr>
        </p:nvSpPr>
        <p:spPr>
          <a:ln/>
        </p:spPr>
        <p:txBody>
          <a:bodyPr/>
          <a:lstStyle/>
          <a:p>
            <a:pPr>
              <a:defRPr/>
            </a:pPr>
            <a:fld id="{24BD88AC-02A0-4701-853A-928E057D80FC}" type="slidenum">
              <a:rPr lang="en-US" altLang="zh-TW">
                <a:solidFill>
                  <a:srgbClr val="000000"/>
                </a:solidFill>
              </a:rPr>
              <a:pPr>
                <a:defRPr/>
              </a:pPr>
              <a:t>1</a:t>
            </a:fld>
            <a:endParaRPr lang="en-US" altLang="zh-TW" dirty="0">
              <a:solidFill>
                <a:srgbClr val="000000"/>
              </a:solidFill>
            </a:endParaRPr>
          </a:p>
        </p:txBody>
      </p:sp>
      <p:sp>
        <p:nvSpPr>
          <p:cNvPr id="21509" name="Rectangle 2"/>
          <p:cNvSpPr>
            <a:spLocks noGrp="1" noChangeArrowheads="1"/>
          </p:cNvSpPr>
          <p:nvPr>
            <p:ph type="ctrTitle" idx="4294967295"/>
          </p:nvPr>
        </p:nvSpPr>
        <p:spPr>
          <a:xfrm>
            <a:off x="228600" y="1295400"/>
            <a:ext cx="8001000" cy="4724400"/>
          </a:xfrm>
          <a:effectLst>
            <a:outerShdw dist="17961" dir="2700000" algn="ctr" rotWithShape="0">
              <a:schemeClr val="tx1"/>
            </a:outerShdw>
          </a:effectLst>
        </p:spPr>
        <p:txBody>
          <a:bodyPr/>
          <a:lstStyle/>
          <a:p>
            <a:pPr eaLnBrk="1" hangingPunct="1"/>
            <a:r>
              <a:rPr lang="en-US" altLang="zh-TW" sz="4800" dirty="0">
                <a:solidFill>
                  <a:schemeClr val="tx1"/>
                </a:solidFill>
                <a:effectLst>
                  <a:outerShdw blurRad="38100" dist="38100" dir="2700000" algn="tl">
                    <a:srgbClr val="000000">
                      <a:alpha val="43137"/>
                    </a:srgbClr>
                  </a:outerShdw>
                </a:effectLst>
                <a:latin typeface="Times New Roman" pitchFamily="18" charset="0"/>
                <a:ea typeface="標楷體" pitchFamily="65" charset="-120"/>
              </a:rPr>
              <a:t>102</a:t>
            </a:r>
            <a:r>
              <a:rPr lang="zh-TW" altLang="en-US" sz="4800" dirty="0">
                <a:solidFill>
                  <a:schemeClr val="tx1"/>
                </a:solidFill>
                <a:effectLst>
                  <a:outerShdw blurRad="38100" dist="38100" dir="2700000" algn="tl">
                    <a:srgbClr val="000000">
                      <a:alpha val="43137"/>
                    </a:srgbClr>
                  </a:outerShdw>
                </a:effectLst>
                <a:latin typeface="Times New Roman" pitchFamily="18" charset="0"/>
                <a:ea typeface="標楷體" pitchFamily="65" charset="-120"/>
              </a:rPr>
              <a:t>學年度第</a:t>
            </a:r>
            <a:r>
              <a:rPr lang="en-US" altLang="zh-TW" sz="4800" dirty="0">
                <a:solidFill>
                  <a:schemeClr val="tx1"/>
                </a:solidFill>
                <a:effectLst>
                  <a:outerShdw blurRad="38100" dist="38100" dir="2700000" algn="tl">
                    <a:srgbClr val="000000">
                      <a:alpha val="43137"/>
                    </a:srgbClr>
                  </a:outerShdw>
                </a:effectLst>
                <a:latin typeface="Times New Roman" pitchFamily="18" charset="0"/>
                <a:ea typeface="標楷體" pitchFamily="65" charset="-120"/>
              </a:rPr>
              <a:t>2</a:t>
            </a:r>
            <a:r>
              <a:rPr lang="zh-TW" altLang="en-US" sz="4800" dirty="0" smtClean="0">
                <a:solidFill>
                  <a:schemeClr val="tx1"/>
                </a:solidFill>
                <a:effectLst>
                  <a:outerShdw blurRad="38100" dist="38100" dir="2700000" algn="tl">
                    <a:srgbClr val="000000">
                      <a:alpha val="43137"/>
                    </a:srgbClr>
                  </a:outerShdw>
                </a:effectLst>
                <a:latin typeface="Times New Roman" pitchFamily="18" charset="0"/>
                <a:ea typeface="標楷體" pitchFamily="65" charset="-120"/>
              </a:rPr>
              <a:t>學期</a:t>
            </a:r>
            <a:r>
              <a:rPr lang="en-US" altLang="zh-TW" sz="4800" dirty="0" smtClean="0">
                <a:solidFill>
                  <a:schemeClr val="tx1"/>
                </a:solidFill>
                <a:effectLst>
                  <a:outerShdw blurRad="38100" dist="38100" dir="2700000" algn="tl">
                    <a:srgbClr val="000000">
                      <a:alpha val="43137"/>
                    </a:srgbClr>
                  </a:outerShdw>
                </a:effectLst>
                <a:latin typeface="Times New Roman" pitchFamily="18" charset="0"/>
                <a:ea typeface="標楷體" pitchFamily="65" charset="-120"/>
              </a:rPr>
              <a:t/>
            </a:r>
            <a:br>
              <a:rPr lang="en-US" altLang="zh-TW" sz="4800" dirty="0" smtClean="0">
                <a:solidFill>
                  <a:schemeClr val="tx1"/>
                </a:solidFill>
                <a:effectLst>
                  <a:outerShdw blurRad="38100" dist="38100" dir="2700000" algn="tl">
                    <a:srgbClr val="000000">
                      <a:alpha val="43137"/>
                    </a:srgbClr>
                  </a:outerShdw>
                </a:effectLst>
                <a:latin typeface="Times New Roman" pitchFamily="18" charset="0"/>
                <a:ea typeface="標楷體" pitchFamily="65" charset="-120"/>
              </a:rPr>
            </a:br>
            <a:r>
              <a:rPr lang="zh-TW" altLang="en-US" sz="4800" dirty="0" smtClean="0">
                <a:solidFill>
                  <a:schemeClr val="tx1"/>
                </a:solidFill>
                <a:effectLst>
                  <a:outerShdw blurRad="38100" dist="38100" dir="2700000" algn="tl">
                    <a:srgbClr val="000000">
                      <a:alpha val="43137"/>
                    </a:srgbClr>
                  </a:outerShdw>
                </a:effectLst>
                <a:latin typeface="Times New Roman" pitchFamily="18" charset="0"/>
                <a:ea typeface="標楷體" pitchFamily="65" charset="-120"/>
              </a:rPr>
              <a:t>「</a:t>
            </a:r>
            <a:r>
              <a:rPr lang="zh-TW" altLang="en-US" sz="4800" dirty="0">
                <a:solidFill>
                  <a:schemeClr val="tx1"/>
                </a:solidFill>
                <a:effectLst>
                  <a:outerShdw blurRad="38100" dist="38100" dir="2700000" algn="tl">
                    <a:srgbClr val="000000">
                      <a:alpha val="43137"/>
                    </a:srgbClr>
                  </a:outerShdw>
                </a:effectLst>
                <a:latin typeface="Times New Roman" pitchFamily="18" charset="0"/>
                <a:ea typeface="標楷體" pitchFamily="65" charset="-120"/>
              </a:rPr>
              <a:t>校外實習課程」經驗分享</a:t>
            </a:r>
            <a:r>
              <a:rPr lang="zh-TW" altLang="en-US" sz="4800" dirty="0" smtClean="0">
                <a:solidFill>
                  <a:schemeClr val="tx1"/>
                </a:solidFill>
                <a:effectLst>
                  <a:outerShdw blurRad="38100" dist="38100" dir="2700000" algn="tl">
                    <a:srgbClr val="000000">
                      <a:alpha val="43137"/>
                    </a:srgbClr>
                  </a:outerShdw>
                </a:effectLst>
                <a:latin typeface="Times New Roman" pitchFamily="18" charset="0"/>
                <a:ea typeface="標楷體" pitchFamily="65" charset="-120"/>
              </a:rPr>
              <a:t>座談會</a:t>
            </a:r>
            <a:r>
              <a:rPr lang="en-US" altLang="zh-TW" sz="4800" dirty="0" smtClean="0">
                <a:solidFill>
                  <a:schemeClr val="tx1"/>
                </a:solidFill>
                <a:effectLst>
                  <a:outerShdw blurRad="38100" dist="38100" dir="2700000" algn="tl">
                    <a:srgbClr val="000000">
                      <a:alpha val="43137"/>
                    </a:srgbClr>
                  </a:outerShdw>
                </a:effectLst>
                <a:latin typeface="Times New Roman" pitchFamily="18" charset="0"/>
                <a:ea typeface="標楷體" pitchFamily="65" charset="-120"/>
              </a:rPr>
              <a:t/>
            </a:r>
            <a:br>
              <a:rPr lang="en-US" altLang="zh-TW" sz="4800" dirty="0" smtClean="0">
                <a:solidFill>
                  <a:schemeClr val="tx1"/>
                </a:solidFill>
                <a:effectLst>
                  <a:outerShdw blurRad="38100" dist="38100" dir="2700000" algn="tl">
                    <a:srgbClr val="000000">
                      <a:alpha val="43137"/>
                    </a:srgbClr>
                  </a:outerShdw>
                </a:effectLst>
                <a:latin typeface="Times New Roman" pitchFamily="18" charset="0"/>
                <a:ea typeface="標楷體" pitchFamily="65" charset="-120"/>
              </a:rPr>
            </a:br>
            <a:r>
              <a:rPr lang="zh-TW" altLang="en-US" sz="4800" dirty="0">
                <a:solidFill>
                  <a:schemeClr val="tx1"/>
                </a:solidFill>
                <a:effectLst>
                  <a:outerShdw blurRad="38100" dist="38100" dir="2700000" algn="tl">
                    <a:srgbClr val="000000">
                      <a:alpha val="43137"/>
                    </a:srgbClr>
                  </a:outerShdw>
                </a:effectLst>
                <a:latin typeface="Times New Roman" pitchFamily="18" charset="0"/>
                <a:ea typeface="標楷體" pitchFamily="65" charset="-120"/>
              </a:rPr>
              <a:t/>
            </a:r>
            <a:br>
              <a:rPr lang="zh-TW" altLang="en-US" sz="4800" dirty="0">
                <a:solidFill>
                  <a:schemeClr val="tx1"/>
                </a:solidFill>
                <a:effectLst>
                  <a:outerShdw blurRad="38100" dist="38100" dir="2700000" algn="tl">
                    <a:srgbClr val="000000">
                      <a:alpha val="43137"/>
                    </a:srgbClr>
                  </a:outerShdw>
                </a:effectLst>
                <a:latin typeface="Times New Roman" pitchFamily="18" charset="0"/>
                <a:ea typeface="標楷體" pitchFamily="65" charset="-120"/>
              </a:rPr>
            </a:br>
            <a:r>
              <a:rPr lang="zh-TW" altLang="en-US" sz="4000" dirty="0" smtClean="0">
                <a:solidFill>
                  <a:schemeClr val="tx1"/>
                </a:solidFill>
                <a:effectLst>
                  <a:outerShdw blurRad="38100" dist="38100" dir="2700000" algn="tl">
                    <a:srgbClr val="000000">
                      <a:alpha val="43137"/>
                    </a:srgbClr>
                  </a:outerShdw>
                </a:effectLst>
                <a:latin typeface="Times New Roman" pitchFamily="18" charset="0"/>
                <a:ea typeface="標楷體" pitchFamily="65" charset="-120"/>
              </a:rPr>
              <a:t>報告單位：餐</a:t>
            </a:r>
            <a:r>
              <a:rPr lang="zh-TW" altLang="en-US" sz="4000" dirty="0">
                <a:solidFill>
                  <a:schemeClr val="tx1"/>
                </a:solidFill>
                <a:effectLst>
                  <a:outerShdw blurRad="38100" dist="38100" dir="2700000" algn="tl">
                    <a:srgbClr val="000000">
                      <a:alpha val="43137"/>
                    </a:srgbClr>
                  </a:outerShdw>
                </a:effectLst>
                <a:latin typeface="Times New Roman" pitchFamily="18" charset="0"/>
                <a:ea typeface="標楷體" pitchFamily="65" charset="-120"/>
              </a:rPr>
              <a:t>旅管理</a:t>
            </a:r>
            <a:r>
              <a:rPr lang="zh-TW" altLang="en-US" sz="4000" dirty="0" smtClean="0">
                <a:solidFill>
                  <a:schemeClr val="tx1"/>
                </a:solidFill>
                <a:effectLst>
                  <a:outerShdw blurRad="38100" dist="38100" dir="2700000" algn="tl">
                    <a:srgbClr val="000000">
                      <a:alpha val="43137"/>
                    </a:srgbClr>
                  </a:outerShdw>
                </a:effectLst>
                <a:latin typeface="Times New Roman" pitchFamily="18" charset="0"/>
                <a:ea typeface="標楷體" pitchFamily="65" charset="-120"/>
              </a:rPr>
              <a:t>系</a:t>
            </a:r>
            <a:r>
              <a:rPr lang="en-US" altLang="zh-TW" sz="4000" dirty="0" smtClean="0">
                <a:solidFill>
                  <a:schemeClr val="tx1"/>
                </a:solidFill>
                <a:effectLst>
                  <a:outerShdw blurRad="38100" dist="38100" dir="2700000" algn="tl">
                    <a:srgbClr val="000000">
                      <a:alpha val="43137"/>
                    </a:srgbClr>
                  </a:outerShdw>
                </a:effectLst>
                <a:latin typeface="Times New Roman" pitchFamily="18" charset="0"/>
                <a:ea typeface="標楷體" pitchFamily="65" charset="-120"/>
              </a:rPr>
              <a:t/>
            </a:r>
            <a:br>
              <a:rPr lang="en-US" altLang="zh-TW" sz="4000" dirty="0" smtClean="0">
                <a:solidFill>
                  <a:schemeClr val="tx1"/>
                </a:solidFill>
                <a:effectLst>
                  <a:outerShdw blurRad="38100" dist="38100" dir="2700000" algn="tl">
                    <a:srgbClr val="000000">
                      <a:alpha val="43137"/>
                    </a:srgbClr>
                  </a:outerShdw>
                </a:effectLst>
                <a:latin typeface="Times New Roman" pitchFamily="18" charset="0"/>
                <a:ea typeface="標楷體" pitchFamily="65" charset="-120"/>
              </a:rPr>
            </a:br>
            <a:r>
              <a:rPr lang="zh-TW" altLang="en-US" sz="4000" dirty="0" smtClean="0">
                <a:solidFill>
                  <a:schemeClr val="tx1"/>
                </a:solidFill>
                <a:effectLst>
                  <a:outerShdw blurRad="38100" dist="38100" dir="2700000" algn="tl">
                    <a:srgbClr val="000000">
                      <a:alpha val="43137"/>
                    </a:srgbClr>
                  </a:outerShdw>
                </a:effectLst>
                <a:latin typeface="Times New Roman" pitchFamily="18" charset="0"/>
                <a:ea typeface="標楷體" pitchFamily="65" charset="-120"/>
              </a:rPr>
              <a:t>報告人：賴佩均主任</a:t>
            </a:r>
            <a:endParaRPr lang="zh-TW" altLang="en-US" sz="4000" dirty="0" smtClean="0">
              <a:solidFill>
                <a:schemeClr val="tx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15307562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1509"/>
                                        </p:tgtEl>
                                        <p:attrNameLst>
                                          <p:attrName>style.visibility</p:attrName>
                                        </p:attrNameLst>
                                      </p:cBhvr>
                                      <p:to>
                                        <p:strVal val="visible"/>
                                      </p:to>
                                    </p:set>
                                    <p:animEffect transition="in" filter="fade">
                                      <p:cBhvr>
                                        <p:cTn id="7" dur="500"/>
                                        <p:tgtEl>
                                          <p:spTgt spid="215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7504" y="692696"/>
            <a:ext cx="8460432" cy="526504"/>
          </a:xfrm>
        </p:spPr>
        <p:txBody>
          <a:bodyPr/>
          <a:lstStyle/>
          <a:p>
            <a:pPr algn="l"/>
            <a:r>
              <a:rPr lang="zh-TW" altLang="en-US" sz="2200" b="1" dirty="0">
                <a:solidFill>
                  <a:srgbClr val="FFFFFF"/>
                </a:solidFill>
                <a:latin typeface="+mj-ea"/>
              </a:rPr>
              <a:t>本系「餐旅實務實習</a:t>
            </a:r>
            <a:r>
              <a:rPr lang="en-US" altLang="zh-TW" sz="2200" b="1" dirty="0">
                <a:solidFill>
                  <a:srgbClr val="FFFFFF"/>
                </a:solidFill>
                <a:latin typeface="+mj-ea"/>
              </a:rPr>
              <a:t>(</a:t>
            </a:r>
            <a:r>
              <a:rPr lang="zh-TW" altLang="en-US" sz="2200" b="1" dirty="0">
                <a:solidFill>
                  <a:srgbClr val="FFFFFF"/>
                </a:solidFill>
                <a:latin typeface="+mj-ea"/>
              </a:rPr>
              <a:t>校外</a:t>
            </a:r>
            <a:r>
              <a:rPr lang="en-US" altLang="zh-TW" sz="2200" b="1" dirty="0">
                <a:solidFill>
                  <a:srgbClr val="FFFFFF"/>
                </a:solidFill>
                <a:latin typeface="+mj-ea"/>
              </a:rPr>
              <a:t>)</a:t>
            </a:r>
            <a:r>
              <a:rPr lang="zh-TW" altLang="en-US" sz="2200" b="1" dirty="0">
                <a:solidFill>
                  <a:srgbClr val="FFFFFF"/>
                </a:solidFill>
                <a:latin typeface="+mj-ea"/>
              </a:rPr>
              <a:t>」及「餐旅產業實習」辦法及表</a:t>
            </a:r>
            <a:r>
              <a:rPr lang="zh-TW" altLang="en-US" sz="2200" b="1" dirty="0" smtClean="0">
                <a:solidFill>
                  <a:srgbClr val="FFFFFF"/>
                </a:solidFill>
                <a:latin typeface="+mj-ea"/>
              </a:rPr>
              <a:t>件</a:t>
            </a:r>
            <a:endParaRPr lang="zh-TW" altLang="en-US" sz="2200" dirty="0">
              <a:latin typeface="+mj-ea"/>
            </a:endParaRPr>
          </a:p>
        </p:txBody>
      </p:sp>
      <p:sp>
        <p:nvSpPr>
          <p:cNvPr id="4" name="投影片編號版面配置區 3"/>
          <p:cNvSpPr>
            <a:spLocks noGrp="1"/>
          </p:cNvSpPr>
          <p:nvPr>
            <p:ph type="sldNum" sz="quarter" idx="11"/>
          </p:nvPr>
        </p:nvSpPr>
        <p:spPr/>
        <p:txBody>
          <a:bodyPr/>
          <a:lstStyle/>
          <a:p>
            <a:pPr>
              <a:defRPr/>
            </a:pPr>
            <a:fld id="{6EA06944-F69C-46E2-B4F7-CC7B6DE95346}" type="slidenum">
              <a:rPr lang="en-US" altLang="zh-TW" smtClean="0">
                <a:solidFill>
                  <a:srgbClr val="000000"/>
                </a:solidFill>
              </a:rPr>
              <a:pPr>
                <a:defRPr/>
              </a:pPr>
              <a:t>10</a:t>
            </a:fld>
            <a:endParaRPr lang="en-US" altLang="zh-TW" dirty="0">
              <a:solidFill>
                <a:srgbClr val="000000"/>
              </a:solidFill>
            </a:endParaRPr>
          </a:p>
        </p:txBody>
      </p:sp>
      <p:pic>
        <p:nvPicPr>
          <p:cNvPr id="3074" name="Picture 2" descr="C:\Users\NPUST Allen\Desktop\實習心得及考核表及證明表\_99新課程適用_餐旅管理系餐旅實務實習_校外_課程實施要點1020325_寄教務處_.tif"/>
          <p:cNvPicPr>
            <a:picLocks noChangeAspect="1" noChangeArrowheads="1" noCrop="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325502"/>
            <a:ext cx="3707904" cy="5242745"/>
          </a:xfrm>
          <a:prstGeom prst="rect">
            <a:avLst/>
          </a:prstGeom>
          <a:ln w="9525"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3076"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5576" y="1319620"/>
            <a:ext cx="3693198" cy="5223071"/>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3077"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67693" y="1354608"/>
            <a:ext cx="3707109" cy="5188084"/>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3079" name="Picture 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483768" y="1351815"/>
            <a:ext cx="3672408" cy="519367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3080" name="Picture 8"/>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349487" y="1374577"/>
            <a:ext cx="3672408" cy="519367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3081" name="Picture 9"/>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355976" y="1340768"/>
            <a:ext cx="3672409" cy="519367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3082" name="Picture 10"/>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292080" y="1340767"/>
            <a:ext cx="3703581" cy="523775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30658060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5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076"/>
                                        </p:tgtEl>
                                        <p:attrNameLst>
                                          <p:attrName>style.visibility</p:attrName>
                                        </p:attrNameLst>
                                      </p:cBhvr>
                                      <p:to>
                                        <p:strVal val="visible"/>
                                      </p:to>
                                    </p:set>
                                    <p:animEffect transition="in" filter="fade">
                                      <p:cBhvr>
                                        <p:cTn id="12" dur="500"/>
                                        <p:tgtEl>
                                          <p:spTgt spid="307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077"/>
                                        </p:tgtEl>
                                        <p:attrNameLst>
                                          <p:attrName>style.visibility</p:attrName>
                                        </p:attrNameLst>
                                      </p:cBhvr>
                                      <p:to>
                                        <p:strVal val="visible"/>
                                      </p:to>
                                    </p:set>
                                    <p:animEffect transition="in" filter="fade">
                                      <p:cBhvr>
                                        <p:cTn id="17" dur="500"/>
                                        <p:tgtEl>
                                          <p:spTgt spid="307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079"/>
                                        </p:tgtEl>
                                        <p:attrNameLst>
                                          <p:attrName>style.visibility</p:attrName>
                                        </p:attrNameLst>
                                      </p:cBhvr>
                                      <p:to>
                                        <p:strVal val="visible"/>
                                      </p:to>
                                    </p:set>
                                    <p:animEffect transition="in" filter="fade">
                                      <p:cBhvr>
                                        <p:cTn id="22" dur="500"/>
                                        <p:tgtEl>
                                          <p:spTgt spid="307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080"/>
                                        </p:tgtEl>
                                        <p:attrNameLst>
                                          <p:attrName>style.visibility</p:attrName>
                                        </p:attrNameLst>
                                      </p:cBhvr>
                                      <p:to>
                                        <p:strVal val="visible"/>
                                      </p:to>
                                    </p:set>
                                    <p:animEffect transition="in" filter="fade">
                                      <p:cBhvr>
                                        <p:cTn id="27" dur="500"/>
                                        <p:tgtEl>
                                          <p:spTgt spid="308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081"/>
                                        </p:tgtEl>
                                        <p:attrNameLst>
                                          <p:attrName>style.visibility</p:attrName>
                                        </p:attrNameLst>
                                      </p:cBhvr>
                                      <p:to>
                                        <p:strVal val="visible"/>
                                      </p:to>
                                    </p:set>
                                    <p:animEffect transition="in" filter="fade">
                                      <p:cBhvr>
                                        <p:cTn id="32" dur="500"/>
                                        <p:tgtEl>
                                          <p:spTgt spid="308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082"/>
                                        </p:tgtEl>
                                        <p:attrNameLst>
                                          <p:attrName>style.visibility</p:attrName>
                                        </p:attrNameLst>
                                      </p:cBhvr>
                                      <p:to>
                                        <p:strVal val="visible"/>
                                      </p:to>
                                    </p:set>
                                    <p:animEffect transition="in" filter="fade">
                                      <p:cBhvr>
                                        <p:cTn id="37" dur="500"/>
                                        <p:tgtEl>
                                          <p:spTgt spid="30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1"/>
          </p:nvPr>
        </p:nvSpPr>
        <p:spPr/>
        <p:txBody>
          <a:bodyPr/>
          <a:lstStyle/>
          <a:p>
            <a:pPr>
              <a:defRPr/>
            </a:pPr>
            <a:fld id="{6EA06944-F69C-46E2-B4F7-CC7B6DE95346}" type="slidenum">
              <a:rPr lang="en-US" altLang="zh-TW" smtClean="0">
                <a:solidFill>
                  <a:srgbClr val="000000"/>
                </a:solidFill>
              </a:rPr>
              <a:pPr>
                <a:defRPr/>
              </a:pPr>
              <a:t>11</a:t>
            </a:fld>
            <a:endParaRPr lang="en-US" altLang="zh-TW">
              <a:solidFill>
                <a:srgbClr val="000000"/>
              </a:solidFill>
            </a:endParaRPr>
          </a:p>
        </p:txBody>
      </p:sp>
      <p:sp>
        <p:nvSpPr>
          <p:cNvPr id="5" name="標題 1"/>
          <p:cNvSpPr>
            <a:spLocks noGrp="1"/>
          </p:cNvSpPr>
          <p:nvPr>
            <p:ph type="title"/>
          </p:nvPr>
        </p:nvSpPr>
        <p:spPr>
          <a:xfrm>
            <a:off x="107504" y="692696"/>
            <a:ext cx="8460432" cy="526504"/>
          </a:xfrm>
        </p:spPr>
        <p:txBody>
          <a:bodyPr/>
          <a:lstStyle/>
          <a:p>
            <a:pPr algn="l"/>
            <a:r>
              <a:rPr lang="zh-TW" altLang="en-US" sz="2200" b="1" dirty="0">
                <a:solidFill>
                  <a:srgbClr val="FFFFFF"/>
                </a:solidFill>
                <a:latin typeface="+mj-ea"/>
              </a:rPr>
              <a:t>本系「餐旅實務實習</a:t>
            </a:r>
            <a:r>
              <a:rPr lang="en-US" altLang="zh-TW" sz="2200" b="1" dirty="0">
                <a:solidFill>
                  <a:srgbClr val="FFFFFF"/>
                </a:solidFill>
                <a:latin typeface="+mj-ea"/>
              </a:rPr>
              <a:t>(</a:t>
            </a:r>
            <a:r>
              <a:rPr lang="zh-TW" altLang="en-US" sz="2200" b="1" dirty="0">
                <a:solidFill>
                  <a:srgbClr val="FFFFFF"/>
                </a:solidFill>
                <a:latin typeface="+mj-ea"/>
              </a:rPr>
              <a:t>校外</a:t>
            </a:r>
            <a:r>
              <a:rPr lang="en-US" altLang="zh-TW" sz="2200" b="1" dirty="0">
                <a:solidFill>
                  <a:srgbClr val="FFFFFF"/>
                </a:solidFill>
                <a:latin typeface="+mj-ea"/>
              </a:rPr>
              <a:t>)</a:t>
            </a:r>
            <a:r>
              <a:rPr lang="zh-TW" altLang="en-US" sz="2200" b="1" dirty="0">
                <a:solidFill>
                  <a:srgbClr val="FFFFFF"/>
                </a:solidFill>
                <a:latin typeface="+mj-ea"/>
              </a:rPr>
              <a:t>」及「餐旅產業實習」辦法及表</a:t>
            </a:r>
            <a:r>
              <a:rPr lang="zh-TW" altLang="en-US" sz="2200" b="1" dirty="0" smtClean="0">
                <a:solidFill>
                  <a:srgbClr val="FFFFFF"/>
                </a:solidFill>
                <a:latin typeface="+mj-ea"/>
              </a:rPr>
              <a:t>件</a:t>
            </a:r>
            <a:r>
              <a:rPr lang="en-US" altLang="zh-TW" sz="2200" b="1" dirty="0" smtClean="0">
                <a:solidFill>
                  <a:srgbClr val="FFFFFF"/>
                </a:solidFill>
                <a:latin typeface="+mj-ea"/>
              </a:rPr>
              <a:t>(</a:t>
            </a:r>
            <a:r>
              <a:rPr lang="zh-TW" altLang="en-US" sz="2200" b="1" dirty="0" smtClean="0">
                <a:solidFill>
                  <a:srgbClr val="FFFFFF"/>
                </a:solidFill>
                <a:latin typeface="+mj-ea"/>
              </a:rPr>
              <a:t>續</a:t>
            </a:r>
            <a:r>
              <a:rPr lang="en-US" altLang="zh-TW" sz="2200" b="1" dirty="0" smtClean="0">
                <a:solidFill>
                  <a:srgbClr val="FFFFFF"/>
                </a:solidFill>
                <a:latin typeface="+mj-ea"/>
              </a:rPr>
              <a:t>)</a:t>
            </a:r>
            <a:endParaRPr lang="zh-TW" altLang="en-US" sz="2200" dirty="0">
              <a:latin typeface="+mj-ea"/>
            </a:endParaRPr>
          </a:p>
        </p:txBody>
      </p:sp>
      <p:pic>
        <p:nvPicPr>
          <p:cNvPr id="4098" name="Picture 2" descr="C:\Users\NPUST Allen\Desktop\實習心得及考核表及證明表\_102_餐旅管理系餐旅產業實習課程實施要點1020329.tif"/>
          <p:cNvPicPr>
            <a:picLocks noChangeAspect="1" noChangeArrowheads="1" noCrop="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373" y="1412776"/>
            <a:ext cx="3590523" cy="507677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409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1560" y="1420940"/>
            <a:ext cx="3600400" cy="5091834"/>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4100"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59632" y="1412776"/>
            <a:ext cx="3600400" cy="5091833"/>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4101"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876080" y="1407553"/>
            <a:ext cx="3649785" cy="516167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4103" name="Picture 7"/>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691323" y="1407553"/>
            <a:ext cx="3633627" cy="5138824"/>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4106" name="Picture 10"/>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419872" y="1407552"/>
            <a:ext cx="3672408" cy="5193669"/>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4107" name="Picture 11"/>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193502" y="1380640"/>
            <a:ext cx="3687844" cy="52155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3048542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fade">
                                      <p:cBhvr>
                                        <p:cTn id="7" dur="500"/>
                                        <p:tgtEl>
                                          <p:spTgt spid="409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099"/>
                                        </p:tgtEl>
                                        <p:attrNameLst>
                                          <p:attrName>style.visibility</p:attrName>
                                        </p:attrNameLst>
                                      </p:cBhvr>
                                      <p:to>
                                        <p:strVal val="visible"/>
                                      </p:to>
                                    </p:set>
                                    <p:animEffect transition="in" filter="fade">
                                      <p:cBhvr>
                                        <p:cTn id="12" dur="500"/>
                                        <p:tgtEl>
                                          <p:spTgt spid="409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100"/>
                                        </p:tgtEl>
                                        <p:attrNameLst>
                                          <p:attrName>style.visibility</p:attrName>
                                        </p:attrNameLst>
                                      </p:cBhvr>
                                      <p:to>
                                        <p:strVal val="visible"/>
                                      </p:to>
                                    </p:set>
                                    <p:animEffect transition="in" filter="fade">
                                      <p:cBhvr>
                                        <p:cTn id="17" dur="500"/>
                                        <p:tgtEl>
                                          <p:spTgt spid="410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101"/>
                                        </p:tgtEl>
                                        <p:attrNameLst>
                                          <p:attrName>style.visibility</p:attrName>
                                        </p:attrNameLst>
                                      </p:cBhvr>
                                      <p:to>
                                        <p:strVal val="visible"/>
                                      </p:to>
                                    </p:set>
                                    <p:animEffect transition="in" filter="fade">
                                      <p:cBhvr>
                                        <p:cTn id="22" dur="500"/>
                                        <p:tgtEl>
                                          <p:spTgt spid="410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103"/>
                                        </p:tgtEl>
                                        <p:attrNameLst>
                                          <p:attrName>style.visibility</p:attrName>
                                        </p:attrNameLst>
                                      </p:cBhvr>
                                      <p:to>
                                        <p:strVal val="visible"/>
                                      </p:to>
                                    </p:set>
                                    <p:animEffect transition="in" filter="fade">
                                      <p:cBhvr>
                                        <p:cTn id="27" dur="500"/>
                                        <p:tgtEl>
                                          <p:spTgt spid="410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106"/>
                                        </p:tgtEl>
                                        <p:attrNameLst>
                                          <p:attrName>style.visibility</p:attrName>
                                        </p:attrNameLst>
                                      </p:cBhvr>
                                      <p:to>
                                        <p:strVal val="visible"/>
                                      </p:to>
                                    </p:set>
                                    <p:animEffect transition="in" filter="fade">
                                      <p:cBhvr>
                                        <p:cTn id="32" dur="500"/>
                                        <p:tgtEl>
                                          <p:spTgt spid="410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4107"/>
                                        </p:tgtEl>
                                        <p:attrNameLst>
                                          <p:attrName>style.visibility</p:attrName>
                                        </p:attrNameLst>
                                      </p:cBhvr>
                                      <p:to>
                                        <p:strVal val="visible"/>
                                      </p:to>
                                    </p:set>
                                    <p:animEffect transition="in" filter="fade">
                                      <p:cBhvr>
                                        <p:cTn id="37" dur="500"/>
                                        <p:tgtEl>
                                          <p:spTgt spid="41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0" y="620688"/>
            <a:ext cx="8388424" cy="598512"/>
          </a:xfrm>
        </p:spPr>
        <p:txBody>
          <a:bodyPr/>
          <a:lstStyle/>
          <a:p>
            <a:r>
              <a:rPr lang="zh-TW" altLang="en-US" sz="2200" b="1" dirty="0">
                <a:solidFill>
                  <a:srgbClr val="FFFFFF"/>
                </a:solidFill>
                <a:latin typeface="+mj-ea"/>
              </a:rPr>
              <a:t>本系「餐旅實務實習</a:t>
            </a:r>
            <a:r>
              <a:rPr lang="en-US" altLang="zh-TW" sz="2200" b="1" dirty="0">
                <a:solidFill>
                  <a:srgbClr val="FFFFFF"/>
                </a:solidFill>
                <a:latin typeface="+mj-ea"/>
              </a:rPr>
              <a:t>(</a:t>
            </a:r>
            <a:r>
              <a:rPr lang="zh-TW" altLang="en-US" sz="2200" b="1" dirty="0">
                <a:solidFill>
                  <a:srgbClr val="FFFFFF"/>
                </a:solidFill>
                <a:latin typeface="+mj-ea"/>
              </a:rPr>
              <a:t>校外</a:t>
            </a:r>
            <a:r>
              <a:rPr lang="en-US" altLang="zh-TW" sz="2200" b="1" dirty="0">
                <a:solidFill>
                  <a:srgbClr val="FFFFFF"/>
                </a:solidFill>
                <a:latin typeface="+mj-ea"/>
              </a:rPr>
              <a:t>)</a:t>
            </a:r>
            <a:r>
              <a:rPr lang="zh-TW" altLang="en-US" sz="2200" b="1" dirty="0">
                <a:solidFill>
                  <a:srgbClr val="FFFFFF"/>
                </a:solidFill>
                <a:latin typeface="+mj-ea"/>
              </a:rPr>
              <a:t>」及「餐旅產業實習」辦法及表件</a:t>
            </a:r>
            <a:r>
              <a:rPr lang="en-US" altLang="zh-TW" sz="2200" b="1" dirty="0">
                <a:solidFill>
                  <a:srgbClr val="FFFFFF"/>
                </a:solidFill>
                <a:latin typeface="+mj-ea"/>
              </a:rPr>
              <a:t>(</a:t>
            </a:r>
            <a:r>
              <a:rPr lang="zh-TW" altLang="en-US" sz="2200" b="1" dirty="0">
                <a:solidFill>
                  <a:srgbClr val="FFFFFF"/>
                </a:solidFill>
                <a:latin typeface="+mj-ea"/>
              </a:rPr>
              <a:t>續</a:t>
            </a:r>
            <a:r>
              <a:rPr lang="en-US" altLang="zh-TW" sz="2200" b="1" dirty="0">
                <a:solidFill>
                  <a:srgbClr val="FFFFFF"/>
                </a:solidFill>
                <a:latin typeface="+mj-ea"/>
              </a:rPr>
              <a:t>)</a:t>
            </a:r>
            <a:endParaRPr lang="zh-TW" altLang="en-US" sz="2200" dirty="0"/>
          </a:p>
        </p:txBody>
      </p:sp>
      <p:sp>
        <p:nvSpPr>
          <p:cNvPr id="4" name="投影片編號版面配置區 3"/>
          <p:cNvSpPr>
            <a:spLocks noGrp="1"/>
          </p:cNvSpPr>
          <p:nvPr>
            <p:ph type="sldNum" sz="quarter" idx="11"/>
          </p:nvPr>
        </p:nvSpPr>
        <p:spPr>
          <a:xfrm>
            <a:off x="2683396" y="6643459"/>
            <a:ext cx="1905000" cy="228600"/>
          </a:xfrm>
        </p:spPr>
        <p:txBody>
          <a:bodyPr/>
          <a:lstStyle/>
          <a:p>
            <a:pPr>
              <a:defRPr/>
            </a:pPr>
            <a:fld id="{6EA06944-F69C-46E2-B4F7-CC7B6DE95346}" type="slidenum">
              <a:rPr lang="en-US" altLang="zh-TW" smtClean="0">
                <a:solidFill>
                  <a:srgbClr val="000000"/>
                </a:solidFill>
              </a:rPr>
              <a:pPr>
                <a:defRPr/>
              </a:pPr>
              <a:t>12</a:t>
            </a:fld>
            <a:endParaRPr lang="en-US" altLang="zh-TW" dirty="0">
              <a:solidFill>
                <a:srgbClr val="000000"/>
              </a:solidFill>
            </a:endParaRPr>
          </a:p>
        </p:txBody>
      </p:sp>
      <p:pic>
        <p:nvPicPr>
          <p:cNvPr id="5" name="Picture 2" descr="C:\Users\NPUST Allen\Desktop\實習心得及考核表及證明表\101-2第2次系務會議紀錄20130402.tif"/>
          <p:cNvPicPr>
            <a:picLocks noChangeAspect="1" noChangeArrowheads="1" noCrop="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504" y="1354833"/>
            <a:ext cx="3821190" cy="5402926"/>
          </a:xfrm>
          <a:prstGeom prst="rect">
            <a:avLst/>
          </a:prstGeom>
          <a:noFill/>
          <a:ln>
            <a:solidFill>
              <a:schemeClr val="tx1"/>
            </a:solidFill>
          </a:ln>
          <a:effectLst>
            <a:outerShdw blurRad="50800" dist="38100" dir="10800000" algn="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7" name="文字方塊 6"/>
          <p:cNvSpPr txBox="1"/>
          <p:nvPr/>
        </p:nvSpPr>
        <p:spPr>
          <a:xfrm>
            <a:off x="323528" y="3645024"/>
            <a:ext cx="3312368" cy="864096"/>
          </a:xfrm>
          <a:prstGeom prst="rect">
            <a:avLst/>
          </a:prstGeom>
          <a:noFill/>
          <a:ln w="28575">
            <a:solidFill>
              <a:srgbClr val="FF0000"/>
            </a:solidFill>
          </a:ln>
        </p:spPr>
        <p:txBody>
          <a:bodyPr wrap="square" rtlCol="0">
            <a:spAutoFit/>
          </a:bodyPr>
          <a:lstStyle/>
          <a:p>
            <a:endParaRPr lang="zh-TW" altLang="en-US" dirty="0"/>
          </a:p>
        </p:txBody>
      </p:sp>
      <p:sp>
        <p:nvSpPr>
          <p:cNvPr id="8" name="右彎箭號 7"/>
          <p:cNvSpPr/>
          <p:nvPr/>
        </p:nvSpPr>
        <p:spPr bwMode="auto">
          <a:xfrm rot="10800000" flipH="1">
            <a:off x="1835696" y="4509120"/>
            <a:ext cx="2664296" cy="1458162"/>
          </a:xfrm>
          <a:prstGeom prst="bentArrow">
            <a:avLst/>
          </a:prstGeom>
          <a:solidFill>
            <a:schemeClr val="accent5">
              <a:lumMod val="75000"/>
            </a:schemeClr>
          </a:solid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10000"/>
              </a:spcBef>
              <a:spcAft>
                <a:spcPct val="0"/>
              </a:spcAft>
              <a:buClrTx/>
              <a:buSzTx/>
              <a:buFontTx/>
              <a:buNone/>
              <a:tabLst/>
            </a:pPr>
            <a:endParaRPr kumimoji="0" lang="zh-TW" altLang="en-US" sz="1400" b="1" i="0" u="none" strike="noStrike" cap="none" normalizeH="0" baseline="0" smtClean="0">
              <a:ln>
                <a:noFill/>
              </a:ln>
              <a:solidFill>
                <a:schemeClr val="tx1"/>
              </a:solidFill>
              <a:effectLst/>
              <a:latin typeface="Times New Roman" pitchFamily="18" charset="0"/>
              <a:ea typeface="標楷體" pitchFamily="65" charset="-120"/>
            </a:endParaRPr>
          </a:p>
        </p:txBody>
      </p:sp>
      <p:pic>
        <p:nvPicPr>
          <p:cNvPr id="9" name="Picture 2" descr="C:\Users\NPUST Allen\Desktop\實習心得及考核表及證明表\_102_餐旅管理系餐旅產業實習課程實施要點1020329.tif"/>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0" y="1412775"/>
            <a:ext cx="3779812" cy="534441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572355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22" presetClass="entr" presetSubtype="1"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up)">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2"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right)">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descr="C:\Users\NPUST Allen\Desktop\實習心得及考核表及證明表\102-1第1次系課程委員會會議紀錄.tif"/>
          <p:cNvPicPr>
            <a:picLocks noChangeAspect="1" noChangeArrowheads="1" noCrop="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3609" y="1334494"/>
            <a:ext cx="3874335" cy="547888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5" name="標題 4"/>
          <p:cNvSpPr>
            <a:spLocks noGrp="1"/>
          </p:cNvSpPr>
          <p:nvPr>
            <p:ph type="title"/>
          </p:nvPr>
        </p:nvSpPr>
        <p:spPr>
          <a:xfrm>
            <a:off x="0" y="598240"/>
            <a:ext cx="8316416" cy="670520"/>
          </a:xfrm>
        </p:spPr>
        <p:txBody>
          <a:bodyPr/>
          <a:lstStyle/>
          <a:p>
            <a:r>
              <a:rPr lang="zh-TW" altLang="en-US" sz="2200" b="1" dirty="0">
                <a:solidFill>
                  <a:srgbClr val="FFFFFF"/>
                </a:solidFill>
                <a:latin typeface="+mj-ea"/>
              </a:rPr>
              <a:t>本系「餐旅實務實習</a:t>
            </a:r>
            <a:r>
              <a:rPr lang="en-US" altLang="zh-TW" sz="2200" b="1" dirty="0">
                <a:solidFill>
                  <a:srgbClr val="FFFFFF"/>
                </a:solidFill>
                <a:latin typeface="+mj-ea"/>
              </a:rPr>
              <a:t>(</a:t>
            </a:r>
            <a:r>
              <a:rPr lang="zh-TW" altLang="en-US" sz="2200" b="1" dirty="0">
                <a:solidFill>
                  <a:srgbClr val="FFFFFF"/>
                </a:solidFill>
                <a:latin typeface="+mj-ea"/>
              </a:rPr>
              <a:t>校外</a:t>
            </a:r>
            <a:r>
              <a:rPr lang="en-US" altLang="zh-TW" sz="2200" b="1" dirty="0">
                <a:solidFill>
                  <a:srgbClr val="FFFFFF"/>
                </a:solidFill>
                <a:latin typeface="+mj-ea"/>
              </a:rPr>
              <a:t>)</a:t>
            </a:r>
            <a:r>
              <a:rPr lang="zh-TW" altLang="en-US" sz="2200" b="1" dirty="0">
                <a:solidFill>
                  <a:srgbClr val="FFFFFF"/>
                </a:solidFill>
                <a:latin typeface="+mj-ea"/>
              </a:rPr>
              <a:t>」及「餐旅產業實習」辦法及表件</a:t>
            </a:r>
            <a:r>
              <a:rPr lang="en-US" altLang="zh-TW" sz="2200" b="1" dirty="0">
                <a:solidFill>
                  <a:srgbClr val="FFFFFF"/>
                </a:solidFill>
                <a:latin typeface="+mj-ea"/>
              </a:rPr>
              <a:t>(</a:t>
            </a:r>
            <a:r>
              <a:rPr lang="zh-TW" altLang="en-US" sz="2200" b="1" dirty="0">
                <a:solidFill>
                  <a:srgbClr val="FFFFFF"/>
                </a:solidFill>
                <a:latin typeface="+mj-ea"/>
              </a:rPr>
              <a:t>續</a:t>
            </a:r>
            <a:r>
              <a:rPr lang="en-US" altLang="zh-TW" sz="2200" b="1" dirty="0">
                <a:solidFill>
                  <a:srgbClr val="FFFFFF"/>
                </a:solidFill>
                <a:latin typeface="+mj-ea"/>
              </a:rPr>
              <a:t>)</a:t>
            </a:r>
            <a:endParaRPr lang="zh-TW" altLang="en-US" sz="2200" dirty="0"/>
          </a:p>
        </p:txBody>
      </p:sp>
      <p:sp>
        <p:nvSpPr>
          <p:cNvPr id="4" name="投影片編號版面配置區 3"/>
          <p:cNvSpPr>
            <a:spLocks noGrp="1"/>
          </p:cNvSpPr>
          <p:nvPr>
            <p:ph type="sldNum" sz="quarter" idx="11"/>
          </p:nvPr>
        </p:nvSpPr>
        <p:spPr/>
        <p:txBody>
          <a:bodyPr/>
          <a:lstStyle/>
          <a:p>
            <a:pPr>
              <a:defRPr/>
            </a:pPr>
            <a:fld id="{6EA06944-F69C-46E2-B4F7-CC7B6DE95346}" type="slidenum">
              <a:rPr lang="en-US" altLang="zh-TW" smtClean="0">
                <a:solidFill>
                  <a:srgbClr val="000000"/>
                </a:solidFill>
              </a:rPr>
              <a:pPr>
                <a:defRPr/>
              </a:pPr>
              <a:t>13</a:t>
            </a:fld>
            <a:endParaRPr lang="en-US" altLang="zh-TW">
              <a:solidFill>
                <a:srgbClr val="000000"/>
              </a:solidFill>
            </a:endParaRPr>
          </a:p>
        </p:txBody>
      </p:sp>
      <p:pic>
        <p:nvPicPr>
          <p:cNvPr id="7170" name="Picture 2"/>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60032" y="1323172"/>
            <a:ext cx="3884692" cy="549271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6" name="文字方塊 5"/>
          <p:cNvSpPr txBox="1"/>
          <p:nvPr/>
        </p:nvSpPr>
        <p:spPr>
          <a:xfrm>
            <a:off x="539552" y="2780928"/>
            <a:ext cx="3493856" cy="607422"/>
          </a:xfrm>
          <a:prstGeom prst="rect">
            <a:avLst/>
          </a:prstGeom>
          <a:noFill/>
          <a:ln w="28575">
            <a:solidFill>
              <a:srgbClr val="FF0000"/>
            </a:solidFill>
          </a:ln>
        </p:spPr>
        <p:txBody>
          <a:bodyPr wrap="square" rtlCol="0">
            <a:spAutoFit/>
          </a:bodyPr>
          <a:lstStyle/>
          <a:p>
            <a:endParaRPr lang="zh-TW" altLang="en-US" dirty="0"/>
          </a:p>
        </p:txBody>
      </p:sp>
      <p:sp>
        <p:nvSpPr>
          <p:cNvPr id="9" name="右彎箭號 8"/>
          <p:cNvSpPr/>
          <p:nvPr/>
        </p:nvSpPr>
        <p:spPr bwMode="auto">
          <a:xfrm rot="10800000" flipH="1">
            <a:off x="2591780" y="3429000"/>
            <a:ext cx="2340260" cy="2052228"/>
          </a:xfrm>
          <a:prstGeom prst="bentArrow">
            <a:avLst/>
          </a:prstGeom>
          <a:solidFill>
            <a:schemeClr val="accent5">
              <a:lumMod val="75000"/>
            </a:schemeClr>
          </a:solid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10000"/>
              </a:spcBef>
              <a:spcAft>
                <a:spcPct val="0"/>
              </a:spcAft>
              <a:buClrTx/>
              <a:buSzTx/>
              <a:buFontTx/>
              <a:buNone/>
              <a:tabLst/>
            </a:pPr>
            <a:endParaRPr kumimoji="0" lang="zh-TW" altLang="en-US" sz="1400" b="1" i="0" u="none" strike="noStrike" cap="none" normalizeH="0" baseline="0" smtClean="0">
              <a:ln>
                <a:noFill/>
              </a:ln>
              <a:solidFill>
                <a:schemeClr val="tx1"/>
              </a:solidFill>
              <a:effectLst/>
              <a:latin typeface="Times New Roman" pitchFamily="18" charset="0"/>
              <a:ea typeface="標楷體" pitchFamily="65" charset="-120"/>
            </a:endParaRPr>
          </a:p>
        </p:txBody>
      </p:sp>
    </p:spTree>
    <p:extLst>
      <p:ext uri="{BB962C8B-B14F-4D97-AF65-F5344CB8AC3E}">
        <p14:creationId xmlns:p14="http://schemas.microsoft.com/office/powerpoint/2010/main" val="84465996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171"/>
                                        </p:tgtEl>
                                        <p:attrNameLst>
                                          <p:attrName>style.visibility</p:attrName>
                                        </p:attrNameLst>
                                      </p:cBhvr>
                                      <p:to>
                                        <p:strVal val="visible"/>
                                      </p:to>
                                    </p:set>
                                    <p:animEffect transition="in" filter="fade">
                                      <p:cBhvr>
                                        <p:cTn id="7" dur="1000"/>
                                        <p:tgtEl>
                                          <p:spTgt spid="7171"/>
                                        </p:tgtEl>
                                      </p:cBhvr>
                                    </p:animEffect>
                                    <p:anim calcmode="lin" valueType="num">
                                      <p:cBhvr>
                                        <p:cTn id="8" dur="1000" fill="hold"/>
                                        <p:tgtEl>
                                          <p:spTgt spid="7171"/>
                                        </p:tgtEl>
                                        <p:attrNameLst>
                                          <p:attrName>ppt_x</p:attrName>
                                        </p:attrNameLst>
                                      </p:cBhvr>
                                      <p:tavLst>
                                        <p:tav tm="0">
                                          <p:val>
                                            <p:strVal val="#ppt_x"/>
                                          </p:val>
                                        </p:tav>
                                        <p:tav tm="100000">
                                          <p:val>
                                            <p:strVal val="#ppt_x"/>
                                          </p:val>
                                        </p:tav>
                                      </p:tavLst>
                                    </p:anim>
                                    <p:anim calcmode="lin" valueType="num">
                                      <p:cBhvr>
                                        <p:cTn id="9" dur="1000" fill="hold"/>
                                        <p:tgtEl>
                                          <p:spTgt spid="717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7" presetClass="entr" presetSubtype="0"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900" decel="100000" fill="hold"/>
                                        <p:tgtEl>
                                          <p:spTgt spid="6"/>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par>
                          <p:cTn id="17" fill="hold">
                            <p:stCondLst>
                              <p:cond delay="2000"/>
                            </p:stCondLst>
                            <p:childTnLst>
                              <p:par>
                                <p:cTn id="18" presetID="22" presetClass="entr" presetSubtype="1" fill="hold" grpId="0" nodeType="after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up)">
                                      <p:cBhvr>
                                        <p:cTn id="20" dur="500"/>
                                        <p:tgtEl>
                                          <p:spTgt spid="9"/>
                                        </p:tgtEl>
                                      </p:cBhvr>
                                    </p:animEffect>
                                  </p:childTnLst>
                                </p:cTn>
                              </p:par>
                            </p:childTnLst>
                          </p:cTn>
                        </p:par>
                        <p:par>
                          <p:cTn id="21" fill="hold">
                            <p:stCondLst>
                              <p:cond delay="2500"/>
                            </p:stCondLst>
                            <p:childTnLst>
                              <p:par>
                                <p:cTn id="22" presetID="10" presetClass="entr" presetSubtype="0" fill="hold" nodeType="afterEffect">
                                  <p:stCondLst>
                                    <p:cond delay="0"/>
                                  </p:stCondLst>
                                  <p:childTnLst>
                                    <p:set>
                                      <p:cBhvr>
                                        <p:cTn id="23" dur="1" fill="hold">
                                          <p:stCondLst>
                                            <p:cond delay="0"/>
                                          </p:stCondLst>
                                        </p:cTn>
                                        <p:tgtEl>
                                          <p:spTgt spid="7170"/>
                                        </p:tgtEl>
                                        <p:attrNameLst>
                                          <p:attrName>style.visibility</p:attrName>
                                        </p:attrNameLst>
                                      </p:cBhvr>
                                      <p:to>
                                        <p:strVal val="visible"/>
                                      </p:to>
                                    </p:set>
                                    <p:animEffect transition="in" filter="fade">
                                      <p:cBhvr>
                                        <p:cTn id="24" dur="500"/>
                                        <p:tgtEl>
                                          <p:spTgt spid="7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0" y="692696"/>
            <a:ext cx="7020272" cy="526504"/>
          </a:xfrm>
        </p:spPr>
        <p:txBody>
          <a:bodyPr/>
          <a:lstStyle/>
          <a:p>
            <a:pPr algn="l"/>
            <a:r>
              <a:rPr kumimoji="0" lang="zh-TW" altLang="en-US" sz="2000" b="1" dirty="0">
                <a:solidFill>
                  <a:srgbClr val="FFFFFF"/>
                </a:solidFill>
              </a:rPr>
              <a:t>本系辦理校外實習聯合登記分發及實習行前說明會</a:t>
            </a:r>
            <a:r>
              <a:rPr kumimoji="0" lang="zh-TW" altLang="en-US" sz="2000" b="1" dirty="0" smtClean="0">
                <a:solidFill>
                  <a:srgbClr val="FFFFFF"/>
                </a:solidFill>
              </a:rPr>
              <a:t>狀況</a:t>
            </a:r>
            <a:endParaRPr lang="zh-TW" altLang="en-US" sz="2200" dirty="0"/>
          </a:p>
        </p:txBody>
      </p:sp>
      <p:pic>
        <p:nvPicPr>
          <p:cNvPr id="6147" name="Picture 3"/>
          <p:cNvPicPr>
            <a:picLocks noChangeAspect="1" noChangeArrowheads="1" noCrop="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1" y="1315373"/>
            <a:ext cx="3888433" cy="5498003"/>
          </a:xfrm>
          <a:prstGeom prst="rect">
            <a:avLst/>
          </a:prstGeom>
          <a:ln w="9525">
            <a:solidFill>
              <a:srgbClr val="000000"/>
            </a:solidFill>
            <a:miter lim="800000"/>
            <a:headEnd/>
            <a:tailEnd/>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6148"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11960" y="1315372"/>
            <a:ext cx="3888432" cy="5499179"/>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7" name="文字方塊 6"/>
          <p:cNvSpPr txBox="1"/>
          <p:nvPr/>
        </p:nvSpPr>
        <p:spPr>
          <a:xfrm>
            <a:off x="376799" y="5229200"/>
            <a:ext cx="3763154" cy="1296144"/>
          </a:xfrm>
          <a:prstGeom prst="rect">
            <a:avLst/>
          </a:prstGeom>
          <a:noFill/>
          <a:ln w="28575">
            <a:solidFill>
              <a:srgbClr val="FF0000"/>
            </a:solidFill>
          </a:ln>
        </p:spPr>
        <p:txBody>
          <a:bodyPr wrap="square" rtlCol="0">
            <a:spAutoFit/>
          </a:bodyPr>
          <a:lstStyle/>
          <a:p>
            <a:endParaRPr lang="zh-TW" altLang="en-US" dirty="0"/>
          </a:p>
        </p:txBody>
      </p:sp>
      <p:sp>
        <p:nvSpPr>
          <p:cNvPr id="8" name="文字方塊 7"/>
          <p:cNvSpPr txBox="1"/>
          <p:nvPr/>
        </p:nvSpPr>
        <p:spPr>
          <a:xfrm>
            <a:off x="4499992" y="1628800"/>
            <a:ext cx="3600400" cy="1584176"/>
          </a:xfrm>
          <a:prstGeom prst="rect">
            <a:avLst/>
          </a:prstGeom>
          <a:noFill/>
          <a:ln w="28575">
            <a:solidFill>
              <a:srgbClr val="FF0000"/>
            </a:solidFill>
          </a:ln>
        </p:spPr>
        <p:txBody>
          <a:bodyPr wrap="square" rtlCol="0">
            <a:spAutoFit/>
          </a:bodyPr>
          <a:lstStyle/>
          <a:p>
            <a:endParaRPr lang="zh-TW" altLang="en-US" dirty="0"/>
          </a:p>
        </p:txBody>
      </p:sp>
      <p:sp>
        <p:nvSpPr>
          <p:cNvPr id="9" name="文字方塊 8"/>
          <p:cNvSpPr txBox="1"/>
          <p:nvPr/>
        </p:nvSpPr>
        <p:spPr>
          <a:xfrm>
            <a:off x="4499992" y="3212976"/>
            <a:ext cx="3600400" cy="1728192"/>
          </a:xfrm>
          <a:prstGeom prst="rect">
            <a:avLst/>
          </a:prstGeom>
          <a:noFill/>
          <a:ln w="28575">
            <a:solidFill>
              <a:srgbClr val="FF0000"/>
            </a:solidFill>
          </a:ln>
        </p:spPr>
        <p:txBody>
          <a:bodyPr wrap="square" rtlCol="0">
            <a:spAutoFit/>
          </a:bodyPr>
          <a:lstStyle/>
          <a:p>
            <a:endParaRPr lang="zh-TW" altLang="en-US" dirty="0"/>
          </a:p>
        </p:txBody>
      </p:sp>
      <p:sp>
        <p:nvSpPr>
          <p:cNvPr id="4" name="投影片編號版面配置區 3"/>
          <p:cNvSpPr>
            <a:spLocks noGrp="1"/>
          </p:cNvSpPr>
          <p:nvPr>
            <p:ph type="sldNum" sz="quarter" idx="11"/>
          </p:nvPr>
        </p:nvSpPr>
        <p:spPr/>
        <p:txBody>
          <a:bodyPr/>
          <a:lstStyle/>
          <a:p>
            <a:pPr>
              <a:defRPr/>
            </a:pPr>
            <a:fld id="{6EA06944-F69C-46E2-B4F7-CC7B6DE95346}" type="slidenum">
              <a:rPr lang="en-US" altLang="zh-TW" smtClean="0">
                <a:solidFill>
                  <a:srgbClr val="000000"/>
                </a:solidFill>
              </a:rPr>
              <a:pPr>
                <a:defRPr/>
              </a:pPr>
              <a:t>14</a:t>
            </a:fld>
            <a:endParaRPr lang="en-US" altLang="zh-TW">
              <a:solidFill>
                <a:srgbClr val="000000"/>
              </a:solidFill>
            </a:endParaRPr>
          </a:p>
        </p:txBody>
      </p:sp>
    </p:spTree>
    <p:extLst>
      <p:ext uri="{BB962C8B-B14F-4D97-AF65-F5344CB8AC3E}">
        <p14:creationId xmlns:p14="http://schemas.microsoft.com/office/powerpoint/2010/main" val="250481204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6147"/>
                                        </p:tgtEl>
                                        <p:attrNameLst>
                                          <p:attrName>style.visibility</p:attrName>
                                        </p:attrNameLst>
                                      </p:cBhvr>
                                      <p:to>
                                        <p:strVal val="visible"/>
                                      </p:to>
                                    </p:set>
                                    <p:anim calcmode="lin" valueType="num">
                                      <p:cBhvr>
                                        <p:cTn id="7" dur="500" fill="hold"/>
                                        <p:tgtEl>
                                          <p:spTgt spid="6147"/>
                                        </p:tgtEl>
                                        <p:attrNameLst>
                                          <p:attrName>ppt_w</p:attrName>
                                        </p:attrNameLst>
                                      </p:cBhvr>
                                      <p:tavLst>
                                        <p:tav tm="0">
                                          <p:val>
                                            <p:fltVal val="0"/>
                                          </p:val>
                                        </p:tav>
                                        <p:tav tm="100000">
                                          <p:val>
                                            <p:strVal val="#ppt_w"/>
                                          </p:val>
                                        </p:tav>
                                      </p:tavLst>
                                    </p:anim>
                                    <p:anim calcmode="lin" valueType="num">
                                      <p:cBhvr>
                                        <p:cTn id="8" dur="500" fill="hold"/>
                                        <p:tgtEl>
                                          <p:spTgt spid="6147"/>
                                        </p:tgtEl>
                                        <p:attrNameLst>
                                          <p:attrName>ppt_h</p:attrName>
                                        </p:attrNameLst>
                                      </p:cBhvr>
                                      <p:tavLst>
                                        <p:tav tm="0">
                                          <p:val>
                                            <p:fltVal val="0"/>
                                          </p:val>
                                        </p:tav>
                                        <p:tav tm="100000">
                                          <p:val>
                                            <p:strVal val="#ppt_h"/>
                                          </p:val>
                                        </p:tav>
                                      </p:tavLst>
                                    </p:anim>
                                    <p:animEffect transition="in" filter="fade">
                                      <p:cBhvr>
                                        <p:cTn id="9" dur="500"/>
                                        <p:tgtEl>
                                          <p:spTgt spid="6147"/>
                                        </p:tgtEl>
                                      </p:cBhvr>
                                    </p:animEffect>
                                  </p:childTnLst>
                                </p:cTn>
                              </p:par>
                              <p:par>
                                <p:cTn id="10" presetID="53" presetClass="entr" presetSubtype="16" fill="hold" nodeType="withEffect">
                                  <p:stCondLst>
                                    <p:cond delay="0"/>
                                  </p:stCondLst>
                                  <p:childTnLst>
                                    <p:set>
                                      <p:cBhvr>
                                        <p:cTn id="11" dur="1" fill="hold">
                                          <p:stCondLst>
                                            <p:cond delay="0"/>
                                          </p:stCondLst>
                                        </p:cTn>
                                        <p:tgtEl>
                                          <p:spTgt spid="6148"/>
                                        </p:tgtEl>
                                        <p:attrNameLst>
                                          <p:attrName>style.visibility</p:attrName>
                                        </p:attrNameLst>
                                      </p:cBhvr>
                                      <p:to>
                                        <p:strVal val="visible"/>
                                      </p:to>
                                    </p:set>
                                    <p:anim calcmode="lin" valueType="num">
                                      <p:cBhvr>
                                        <p:cTn id="12" dur="500" fill="hold"/>
                                        <p:tgtEl>
                                          <p:spTgt spid="6148"/>
                                        </p:tgtEl>
                                        <p:attrNameLst>
                                          <p:attrName>ppt_w</p:attrName>
                                        </p:attrNameLst>
                                      </p:cBhvr>
                                      <p:tavLst>
                                        <p:tav tm="0">
                                          <p:val>
                                            <p:fltVal val="0"/>
                                          </p:val>
                                        </p:tav>
                                        <p:tav tm="100000">
                                          <p:val>
                                            <p:strVal val="#ppt_w"/>
                                          </p:val>
                                        </p:tav>
                                      </p:tavLst>
                                    </p:anim>
                                    <p:anim calcmode="lin" valueType="num">
                                      <p:cBhvr>
                                        <p:cTn id="13" dur="500" fill="hold"/>
                                        <p:tgtEl>
                                          <p:spTgt spid="6148"/>
                                        </p:tgtEl>
                                        <p:attrNameLst>
                                          <p:attrName>ppt_h</p:attrName>
                                        </p:attrNameLst>
                                      </p:cBhvr>
                                      <p:tavLst>
                                        <p:tav tm="0">
                                          <p:val>
                                            <p:fltVal val="0"/>
                                          </p:val>
                                        </p:tav>
                                        <p:tav tm="100000">
                                          <p:val>
                                            <p:strVal val="#ppt_h"/>
                                          </p:val>
                                        </p:tav>
                                      </p:tavLst>
                                    </p:anim>
                                    <p:animEffect transition="in" filter="fade">
                                      <p:cBhvr>
                                        <p:cTn id="14" dur="500"/>
                                        <p:tgtEl>
                                          <p:spTgt spid="6148"/>
                                        </p:tgtEl>
                                      </p:cBhvr>
                                    </p:animEffect>
                                  </p:childTnLst>
                                </p:cTn>
                              </p:par>
                            </p:childTnLst>
                          </p:cTn>
                        </p:par>
                        <p:par>
                          <p:cTn id="15" fill="hold">
                            <p:stCondLst>
                              <p:cond delay="500"/>
                            </p:stCondLst>
                            <p:childTnLst>
                              <p:par>
                                <p:cTn id="16" presetID="4" presetClass="entr" presetSubtype="16" fill="hold" grpId="0" nodeType="afterEffect">
                                  <p:stCondLst>
                                    <p:cond delay="500"/>
                                  </p:stCondLst>
                                  <p:childTnLst>
                                    <p:set>
                                      <p:cBhvr>
                                        <p:cTn id="17" dur="1" fill="hold">
                                          <p:stCondLst>
                                            <p:cond delay="0"/>
                                          </p:stCondLst>
                                        </p:cTn>
                                        <p:tgtEl>
                                          <p:spTgt spid="7"/>
                                        </p:tgtEl>
                                        <p:attrNameLst>
                                          <p:attrName>style.visibility</p:attrName>
                                        </p:attrNameLst>
                                      </p:cBhvr>
                                      <p:to>
                                        <p:strVal val="visible"/>
                                      </p:to>
                                    </p:set>
                                    <p:animEffect transition="in" filter="box(in)">
                                      <p:cBhvr>
                                        <p:cTn id="18" dur="2000"/>
                                        <p:tgtEl>
                                          <p:spTgt spid="7"/>
                                        </p:tgtEl>
                                      </p:cBhvr>
                                    </p:animEffect>
                                  </p:childTnLst>
                                </p:cTn>
                              </p:par>
                            </p:childTnLst>
                          </p:cTn>
                        </p:par>
                        <p:par>
                          <p:cTn id="19" fill="hold">
                            <p:stCondLst>
                              <p:cond delay="3000"/>
                            </p:stCondLst>
                            <p:childTnLst>
                              <p:par>
                                <p:cTn id="20" presetID="4" presetClass="entr" presetSubtype="16" fill="hold" grpId="0" nodeType="afterEffect">
                                  <p:stCondLst>
                                    <p:cond delay="250"/>
                                  </p:stCondLst>
                                  <p:childTnLst>
                                    <p:set>
                                      <p:cBhvr>
                                        <p:cTn id="21" dur="1" fill="hold">
                                          <p:stCondLst>
                                            <p:cond delay="0"/>
                                          </p:stCondLst>
                                        </p:cTn>
                                        <p:tgtEl>
                                          <p:spTgt spid="8"/>
                                        </p:tgtEl>
                                        <p:attrNameLst>
                                          <p:attrName>style.visibility</p:attrName>
                                        </p:attrNameLst>
                                      </p:cBhvr>
                                      <p:to>
                                        <p:strVal val="visible"/>
                                      </p:to>
                                    </p:set>
                                    <p:animEffect transition="in" filter="box(in)">
                                      <p:cBhvr>
                                        <p:cTn id="22" dur="2000"/>
                                        <p:tgtEl>
                                          <p:spTgt spid="8"/>
                                        </p:tgtEl>
                                      </p:cBhvr>
                                    </p:animEffect>
                                  </p:childTnLst>
                                </p:cTn>
                              </p:par>
                            </p:childTnLst>
                          </p:cTn>
                        </p:par>
                        <p:par>
                          <p:cTn id="23" fill="hold">
                            <p:stCondLst>
                              <p:cond delay="5250"/>
                            </p:stCondLst>
                            <p:childTnLst>
                              <p:par>
                                <p:cTn id="24" presetID="4" presetClass="entr" presetSubtype="16" fill="hold" grpId="0" nodeType="afterEffect">
                                  <p:stCondLst>
                                    <p:cond delay="250"/>
                                  </p:stCondLst>
                                  <p:childTnLst>
                                    <p:set>
                                      <p:cBhvr>
                                        <p:cTn id="25" dur="1" fill="hold">
                                          <p:stCondLst>
                                            <p:cond delay="0"/>
                                          </p:stCondLst>
                                        </p:cTn>
                                        <p:tgtEl>
                                          <p:spTgt spid="9"/>
                                        </p:tgtEl>
                                        <p:attrNameLst>
                                          <p:attrName>style.visibility</p:attrName>
                                        </p:attrNameLst>
                                      </p:cBhvr>
                                      <p:to>
                                        <p:strVal val="visible"/>
                                      </p:to>
                                    </p:set>
                                    <p:animEffect transition="in" filter="box(in)">
                                      <p:cBhvr>
                                        <p:cTn id="26"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0" y="620688"/>
            <a:ext cx="8316416" cy="598512"/>
          </a:xfrm>
        </p:spPr>
        <p:txBody>
          <a:bodyPr/>
          <a:lstStyle/>
          <a:p>
            <a:pPr algn="l"/>
            <a:r>
              <a:rPr kumimoji="0" lang="zh-TW" altLang="en-US" sz="2400" b="1" dirty="0">
                <a:solidFill>
                  <a:srgbClr val="FFFFFF"/>
                </a:solidFill>
              </a:rPr>
              <a:t>本系辦理校外實習聯合登記分發及實習行前說明會</a:t>
            </a:r>
            <a:r>
              <a:rPr kumimoji="0" lang="zh-TW" altLang="en-US" sz="2400" b="1" dirty="0" smtClean="0">
                <a:solidFill>
                  <a:srgbClr val="FFFFFF"/>
                </a:solidFill>
              </a:rPr>
              <a:t>狀況</a:t>
            </a:r>
            <a:r>
              <a:rPr kumimoji="0" lang="en-US" altLang="zh-TW" sz="2400" b="1" dirty="0" smtClean="0">
                <a:solidFill>
                  <a:srgbClr val="FFFFFF"/>
                </a:solidFill>
              </a:rPr>
              <a:t>(</a:t>
            </a:r>
            <a:r>
              <a:rPr kumimoji="0" lang="zh-TW" altLang="en-US" sz="2400" b="1" dirty="0" smtClean="0">
                <a:solidFill>
                  <a:srgbClr val="FFFFFF"/>
                </a:solidFill>
              </a:rPr>
              <a:t>續</a:t>
            </a:r>
            <a:r>
              <a:rPr kumimoji="0" lang="en-US" altLang="zh-TW" sz="2400" b="1" dirty="0" smtClean="0">
                <a:solidFill>
                  <a:srgbClr val="FFFFFF"/>
                </a:solidFill>
              </a:rPr>
              <a:t>)</a:t>
            </a:r>
            <a:endParaRPr lang="zh-TW" altLang="en-US" sz="2200" dirty="0"/>
          </a:p>
        </p:txBody>
      </p:sp>
      <p:sp>
        <p:nvSpPr>
          <p:cNvPr id="4" name="投影片編號版面配置區 3"/>
          <p:cNvSpPr>
            <a:spLocks noGrp="1"/>
          </p:cNvSpPr>
          <p:nvPr>
            <p:ph type="sldNum" sz="quarter" idx="11"/>
          </p:nvPr>
        </p:nvSpPr>
        <p:spPr>
          <a:xfrm>
            <a:off x="2356300" y="6629400"/>
            <a:ext cx="1905000" cy="228600"/>
          </a:xfrm>
        </p:spPr>
        <p:txBody>
          <a:bodyPr/>
          <a:lstStyle/>
          <a:p>
            <a:pPr>
              <a:defRPr/>
            </a:pPr>
            <a:fld id="{6EA06944-F69C-46E2-B4F7-CC7B6DE95346}" type="slidenum">
              <a:rPr lang="en-US" altLang="zh-TW" smtClean="0">
                <a:solidFill>
                  <a:srgbClr val="000000"/>
                </a:solidFill>
              </a:rPr>
              <a:pPr>
                <a:defRPr/>
              </a:pPr>
              <a:t>15</a:t>
            </a:fld>
            <a:endParaRPr lang="en-US" altLang="zh-TW">
              <a:solidFill>
                <a:srgbClr val="000000"/>
              </a:solidFill>
            </a:endParaRPr>
          </a:p>
        </p:txBody>
      </p:sp>
      <p:pic>
        <p:nvPicPr>
          <p:cNvPr id="11268" name="Picture 4"/>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228852" y="1358661"/>
            <a:ext cx="3744416" cy="52955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9" name="Picture 5"/>
          <p:cNvPicPr>
            <a:picLocks noChangeAspect="1" noChangeArrowheads="1"/>
          </p:cNvPicPr>
          <p:nvPr/>
        </p:nvPicPr>
        <p:blipFill>
          <a:blip r:embed="rId4" cstate="print">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4261300" y="1358660"/>
            <a:ext cx="3839092" cy="54294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3349940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1268"/>
                                        </p:tgtEl>
                                        <p:attrNameLst>
                                          <p:attrName>style.visibility</p:attrName>
                                        </p:attrNameLst>
                                      </p:cBhvr>
                                      <p:to>
                                        <p:strVal val="visible"/>
                                      </p:to>
                                    </p:set>
                                    <p:anim calcmode="lin" valueType="num">
                                      <p:cBhvr>
                                        <p:cTn id="7" dur="500" fill="hold"/>
                                        <p:tgtEl>
                                          <p:spTgt spid="11268"/>
                                        </p:tgtEl>
                                        <p:attrNameLst>
                                          <p:attrName>ppt_w</p:attrName>
                                        </p:attrNameLst>
                                      </p:cBhvr>
                                      <p:tavLst>
                                        <p:tav tm="0">
                                          <p:val>
                                            <p:fltVal val="0"/>
                                          </p:val>
                                        </p:tav>
                                        <p:tav tm="100000">
                                          <p:val>
                                            <p:strVal val="#ppt_w"/>
                                          </p:val>
                                        </p:tav>
                                      </p:tavLst>
                                    </p:anim>
                                    <p:anim calcmode="lin" valueType="num">
                                      <p:cBhvr>
                                        <p:cTn id="8" dur="500" fill="hold"/>
                                        <p:tgtEl>
                                          <p:spTgt spid="11268"/>
                                        </p:tgtEl>
                                        <p:attrNameLst>
                                          <p:attrName>ppt_h</p:attrName>
                                        </p:attrNameLst>
                                      </p:cBhvr>
                                      <p:tavLst>
                                        <p:tav tm="0">
                                          <p:val>
                                            <p:fltVal val="0"/>
                                          </p:val>
                                        </p:tav>
                                        <p:tav tm="100000">
                                          <p:val>
                                            <p:strVal val="#ppt_h"/>
                                          </p:val>
                                        </p:tav>
                                      </p:tavLst>
                                    </p:anim>
                                    <p:animEffect transition="in" filter="fade">
                                      <p:cBhvr>
                                        <p:cTn id="9" dur="500"/>
                                        <p:tgtEl>
                                          <p:spTgt spid="11268"/>
                                        </p:tgtEl>
                                      </p:cBhvr>
                                    </p:animEffect>
                                  </p:childTnLst>
                                </p:cTn>
                              </p:par>
                              <p:par>
                                <p:cTn id="10" presetID="53" presetClass="entr" presetSubtype="16" fill="hold" nodeType="withEffect">
                                  <p:stCondLst>
                                    <p:cond delay="0"/>
                                  </p:stCondLst>
                                  <p:childTnLst>
                                    <p:set>
                                      <p:cBhvr>
                                        <p:cTn id="11" dur="1" fill="hold">
                                          <p:stCondLst>
                                            <p:cond delay="0"/>
                                          </p:stCondLst>
                                        </p:cTn>
                                        <p:tgtEl>
                                          <p:spTgt spid="11269"/>
                                        </p:tgtEl>
                                        <p:attrNameLst>
                                          <p:attrName>style.visibility</p:attrName>
                                        </p:attrNameLst>
                                      </p:cBhvr>
                                      <p:to>
                                        <p:strVal val="visible"/>
                                      </p:to>
                                    </p:set>
                                    <p:anim calcmode="lin" valueType="num">
                                      <p:cBhvr>
                                        <p:cTn id="12" dur="500" fill="hold"/>
                                        <p:tgtEl>
                                          <p:spTgt spid="11269"/>
                                        </p:tgtEl>
                                        <p:attrNameLst>
                                          <p:attrName>ppt_w</p:attrName>
                                        </p:attrNameLst>
                                      </p:cBhvr>
                                      <p:tavLst>
                                        <p:tav tm="0">
                                          <p:val>
                                            <p:fltVal val="0"/>
                                          </p:val>
                                        </p:tav>
                                        <p:tav tm="100000">
                                          <p:val>
                                            <p:strVal val="#ppt_w"/>
                                          </p:val>
                                        </p:tav>
                                      </p:tavLst>
                                    </p:anim>
                                    <p:anim calcmode="lin" valueType="num">
                                      <p:cBhvr>
                                        <p:cTn id="13" dur="500" fill="hold"/>
                                        <p:tgtEl>
                                          <p:spTgt spid="11269"/>
                                        </p:tgtEl>
                                        <p:attrNameLst>
                                          <p:attrName>ppt_h</p:attrName>
                                        </p:attrNameLst>
                                      </p:cBhvr>
                                      <p:tavLst>
                                        <p:tav tm="0">
                                          <p:val>
                                            <p:fltVal val="0"/>
                                          </p:val>
                                        </p:tav>
                                        <p:tav tm="100000">
                                          <p:val>
                                            <p:strVal val="#ppt_h"/>
                                          </p:val>
                                        </p:tav>
                                      </p:tavLst>
                                    </p:anim>
                                    <p:animEffect transition="in" filter="fade">
                                      <p:cBhvr>
                                        <p:cTn id="14" dur="500"/>
                                        <p:tgtEl>
                                          <p:spTgt spid="112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35496" y="670248"/>
            <a:ext cx="8136904" cy="598512"/>
          </a:xfrm>
        </p:spPr>
        <p:txBody>
          <a:bodyPr/>
          <a:lstStyle/>
          <a:p>
            <a:pPr algn="l"/>
            <a:r>
              <a:rPr kumimoji="0" lang="zh-TW" altLang="en-US" sz="2400" b="1" dirty="0">
                <a:solidFill>
                  <a:srgbClr val="FFFFFF"/>
                </a:solidFill>
              </a:rPr>
              <a:t>本系辦理校外實習聯合登記分發及實習行前說明會</a:t>
            </a:r>
            <a:r>
              <a:rPr kumimoji="0" lang="zh-TW" altLang="en-US" sz="2400" b="1" dirty="0" smtClean="0">
                <a:solidFill>
                  <a:srgbClr val="FFFFFF"/>
                </a:solidFill>
              </a:rPr>
              <a:t>狀況</a:t>
            </a:r>
            <a:r>
              <a:rPr kumimoji="0" lang="en-US" altLang="zh-TW" sz="2400" b="1" dirty="0">
                <a:solidFill>
                  <a:srgbClr val="FFFFFF"/>
                </a:solidFill>
              </a:rPr>
              <a:t>(</a:t>
            </a:r>
            <a:r>
              <a:rPr kumimoji="0" lang="zh-TW" altLang="en-US" sz="2400" b="1" dirty="0">
                <a:solidFill>
                  <a:srgbClr val="FFFFFF"/>
                </a:solidFill>
              </a:rPr>
              <a:t>續</a:t>
            </a:r>
            <a:r>
              <a:rPr kumimoji="0" lang="en-US" altLang="zh-TW" sz="2400" b="1" dirty="0">
                <a:solidFill>
                  <a:srgbClr val="FFFFFF"/>
                </a:solidFill>
              </a:rPr>
              <a:t>)</a:t>
            </a:r>
            <a:endParaRPr lang="zh-TW" altLang="en-US" sz="2200" dirty="0"/>
          </a:p>
        </p:txBody>
      </p:sp>
      <p:sp>
        <p:nvSpPr>
          <p:cNvPr id="4" name="投影片編號版面配置區 3"/>
          <p:cNvSpPr>
            <a:spLocks noGrp="1"/>
          </p:cNvSpPr>
          <p:nvPr>
            <p:ph type="sldNum" sz="quarter" idx="11"/>
          </p:nvPr>
        </p:nvSpPr>
        <p:spPr>
          <a:xfrm>
            <a:off x="2843808" y="6719479"/>
            <a:ext cx="1905000" cy="228600"/>
          </a:xfrm>
        </p:spPr>
        <p:txBody>
          <a:bodyPr/>
          <a:lstStyle/>
          <a:p>
            <a:pPr>
              <a:defRPr/>
            </a:pPr>
            <a:fld id="{6EA06944-F69C-46E2-B4F7-CC7B6DE95346}" type="slidenum">
              <a:rPr lang="en-US" altLang="zh-TW" smtClean="0">
                <a:solidFill>
                  <a:srgbClr val="000000"/>
                </a:solidFill>
              </a:rPr>
              <a:pPr>
                <a:defRPr/>
              </a:pPr>
              <a:t>16</a:t>
            </a:fld>
            <a:endParaRPr lang="en-US" altLang="zh-TW" dirty="0">
              <a:solidFill>
                <a:srgbClr val="000000"/>
              </a:solidFill>
            </a:endParaRPr>
          </a:p>
        </p:txBody>
      </p:sp>
      <p:pic>
        <p:nvPicPr>
          <p:cNvPr id="5122" name="Picture 2" descr="C:\Users\NPUST Allen\Desktop\實習心得及考核表及證明表\101-2暑期及半年實習飯店員額（聯合登記分發）1020423.tif"/>
          <p:cNvPicPr>
            <a:picLocks noChangeAspect="1" noChangeArrowheads="1" noCrop="1"/>
          </p:cNvPicPr>
          <p:nvPr/>
        </p:nvPicPr>
        <p:blipFill>
          <a:blip r:embed="rId2" cstate="print">
            <a:extLst>
              <a:ext uri="{28A0092B-C50C-407E-A947-70E740481C1C}">
                <a14:useLocalDpi xmlns:a14="http://schemas.microsoft.com/office/drawing/2010/main" val="0"/>
              </a:ext>
            </a:extLst>
          </a:blip>
          <a:stretch>
            <a:fillRect/>
          </a:stretch>
        </p:blipFill>
        <p:spPr bwMode="auto">
          <a:xfrm>
            <a:off x="145384" y="1484784"/>
            <a:ext cx="6925944" cy="4896544"/>
          </a:xfrm>
          <a:prstGeom prst="rect">
            <a:avLst/>
          </a:prstGeom>
          <a:ln w="9525" cap="sq">
            <a:solidFill>
              <a:srgbClr val="000000"/>
            </a:solidFill>
            <a:prstDash val="solid"/>
            <a:miter lim="800000"/>
          </a:ln>
          <a:effectLst>
            <a:innerShdw blurRad="63500" dist="50800" dir="13500000">
              <a:prstClr val="black">
                <a:alpha val="50000"/>
              </a:prstClr>
            </a:innerShdw>
          </a:effectLst>
          <a:extLst>
            <a:ext uri="{909E8E84-426E-40DD-AFC4-6F175D3DCCD1}">
              <a14:hiddenFill xmlns:a14="http://schemas.microsoft.com/office/drawing/2010/main">
                <a:solidFill>
                  <a:srgbClr val="FFFFFF"/>
                </a:solidFill>
              </a14:hiddenFill>
            </a:ext>
          </a:extLst>
        </p:spPr>
      </p:pic>
      <p:pic>
        <p:nvPicPr>
          <p:cNvPr id="5123" name="Picture 3" descr="C:\Users\NPUST Allen\Desktop\實習心得及考核表及證明表\101-2暑期及半年實習飯店員額（聯合登記分發2).tif"/>
          <p:cNvPicPr>
            <a:picLocks noChangeAspect="1" noChangeArrowheads="1" noCrop="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451616" y="2105422"/>
            <a:ext cx="6478391" cy="4581264"/>
          </a:xfrm>
          <a:prstGeom prst="rect">
            <a:avLst/>
          </a:prstGeom>
          <a:ln w="9525"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317924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122"/>
                                        </p:tgtEl>
                                        <p:attrNameLst>
                                          <p:attrName>style.visibility</p:attrName>
                                        </p:attrNameLst>
                                      </p:cBhvr>
                                      <p:to>
                                        <p:strVal val="visible"/>
                                      </p:to>
                                    </p:set>
                                    <p:anim calcmode="lin" valueType="num">
                                      <p:cBhvr>
                                        <p:cTn id="7" dur="500" fill="hold"/>
                                        <p:tgtEl>
                                          <p:spTgt spid="5122"/>
                                        </p:tgtEl>
                                        <p:attrNameLst>
                                          <p:attrName>ppt_w</p:attrName>
                                        </p:attrNameLst>
                                      </p:cBhvr>
                                      <p:tavLst>
                                        <p:tav tm="0">
                                          <p:val>
                                            <p:fltVal val="0"/>
                                          </p:val>
                                        </p:tav>
                                        <p:tav tm="100000">
                                          <p:val>
                                            <p:strVal val="#ppt_w"/>
                                          </p:val>
                                        </p:tav>
                                      </p:tavLst>
                                    </p:anim>
                                    <p:anim calcmode="lin" valueType="num">
                                      <p:cBhvr>
                                        <p:cTn id="8" dur="500" fill="hold"/>
                                        <p:tgtEl>
                                          <p:spTgt spid="5122"/>
                                        </p:tgtEl>
                                        <p:attrNameLst>
                                          <p:attrName>ppt_h</p:attrName>
                                        </p:attrNameLst>
                                      </p:cBhvr>
                                      <p:tavLst>
                                        <p:tav tm="0">
                                          <p:val>
                                            <p:fltVal val="0"/>
                                          </p:val>
                                        </p:tav>
                                        <p:tav tm="100000">
                                          <p:val>
                                            <p:strVal val="#ppt_h"/>
                                          </p:val>
                                        </p:tav>
                                      </p:tavLst>
                                    </p:anim>
                                    <p:animEffect transition="in" filter="fade">
                                      <p:cBhvr>
                                        <p:cTn id="9" dur="500"/>
                                        <p:tgtEl>
                                          <p:spTgt spid="5122"/>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123"/>
                                        </p:tgtEl>
                                        <p:attrNameLst>
                                          <p:attrName>style.visibility</p:attrName>
                                        </p:attrNameLst>
                                      </p:cBhvr>
                                      <p:to>
                                        <p:strVal val="visible"/>
                                      </p:to>
                                    </p:set>
                                    <p:animEffect transition="in" filter="fade">
                                      <p:cBhvr>
                                        <p:cTn id="14" dur="1000"/>
                                        <p:tgtEl>
                                          <p:spTgt spid="5123"/>
                                        </p:tgtEl>
                                      </p:cBhvr>
                                    </p:animEffect>
                                    <p:anim calcmode="lin" valueType="num">
                                      <p:cBhvr>
                                        <p:cTn id="15" dur="1000" fill="hold"/>
                                        <p:tgtEl>
                                          <p:spTgt spid="5123"/>
                                        </p:tgtEl>
                                        <p:attrNameLst>
                                          <p:attrName>ppt_x</p:attrName>
                                        </p:attrNameLst>
                                      </p:cBhvr>
                                      <p:tavLst>
                                        <p:tav tm="0">
                                          <p:val>
                                            <p:strVal val="#ppt_x"/>
                                          </p:val>
                                        </p:tav>
                                        <p:tav tm="100000">
                                          <p:val>
                                            <p:strVal val="#ppt_x"/>
                                          </p:val>
                                        </p:tav>
                                      </p:tavLst>
                                    </p:anim>
                                    <p:anim calcmode="lin" valueType="num">
                                      <p:cBhvr>
                                        <p:cTn id="16" dur="1000" fill="hold"/>
                                        <p:tgtEl>
                                          <p:spTgt spid="5123"/>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10" presetClass="exit" presetSubtype="0" fill="hold" nodeType="afterEffect">
                                  <p:stCondLst>
                                    <p:cond delay="0"/>
                                  </p:stCondLst>
                                  <p:childTnLst>
                                    <p:animEffect transition="out" filter="fade">
                                      <p:cBhvr>
                                        <p:cTn id="19" dur="500"/>
                                        <p:tgtEl>
                                          <p:spTgt spid="5122"/>
                                        </p:tgtEl>
                                      </p:cBhvr>
                                    </p:animEffect>
                                    <p:set>
                                      <p:cBhvr>
                                        <p:cTn id="20" dur="1" fill="hold">
                                          <p:stCondLst>
                                            <p:cond delay="499"/>
                                          </p:stCondLst>
                                        </p:cTn>
                                        <p:tgtEl>
                                          <p:spTgt spid="51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7504" y="620688"/>
            <a:ext cx="8244408" cy="598512"/>
          </a:xfrm>
        </p:spPr>
        <p:txBody>
          <a:bodyPr/>
          <a:lstStyle/>
          <a:p>
            <a:pPr algn="l"/>
            <a:r>
              <a:rPr kumimoji="0" lang="zh-TW" altLang="en-US" sz="2400" b="1" dirty="0">
                <a:solidFill>
                  <a:srgbClr val="FFFFFF"/>
                </a:solidFill>
              </a:rPr>
              <a:t>本系辦理校外實習聯合登記分發及實習行前說明會</a:t>
            </a:r>
            <a:r>
              <a:rPr kumimoji="0" lang="zh-TW" altLang="en-US" sz="2400" b="1" dirty="0" smtClean="0">
                <a:solidFill>
                  <a:srgbClr val="FFFFFF"/>
                </a:solidFill>
              </a:rPr>
              <a:t>狀況</a:t>
            </a:r>
            <a:r>
              <a:rPr kumimoji="0" lang="en-US" altLang="zh-TW" sz="2400" b="1" dirty="0" smtClean="0">
                <a:solidFill>
                  <a:srgbClr val="FFFFFF"/>
                </a:solidFill>
              </a:rPr>
              <a:t>(</a:t>
            </a:r>
            <a:r>
              <a:rPr kumimoji="0" lang="zh-TW" altLang="en-US" sz="2400" b="1" dirty="0" smtClean="0">
                <a:solidFill>
                  <a:srgbClr val="FFFFFF"/>
                </a:solidFill>
              </a:rPr>
              <a:t>續</a:t>
            </a:r>
            <a:r>
              <a:rPr kumimoji="0" lang="en-US" altLang="zh-TW" sz="2400" b="1" dirty="0" smtClean="0">
                <a:solidFill>
                  <a:srgbClr val="FFFFFF"/>
                </a:solidFill>
              </a:rPr>
              <a:t>)</a:t>
            </a:r>
            <a:endParaRPr lang="zh-TW" altLang="en-US" sz="2200" dirty="0"/>
          </a:p>
        </p:txBody>
      </p:sp>
      <p:sp>
        <p:nvSpPr>
          <p:cNvPr id="4" name="投影片編號版面配置區 3"/>
          <p:cNvSpPr>
            <a:spLocks noGrp="1"/>
          </p:cNvSpPr>
          <p:nvPr>
            <p:ph type="sldNum" sz="quarter" idx="11"/>
          </p:nvPr>
        </p:nvSpPr>
        <p:spPr/>
        <p:txBody>
          <a:bodyPr/>
          <a:lstStyle/>
          <a:p>
            <a:pPr>
              <a:defRPr/>
            </a:pPr>
            <a:fld id="{6EA06944-F69C-46E2-B4F7-CC7B6DE95346}" type="slidenum">
              <a:rPr lang="en-US" altLang="zh-TW" smtClean="0">
                <a:solidFill>
                  <a:srgbClr val="000000"/>
                </a:solidFill>
              </a:rPr>
              <a:pPr>
                <a:defRPr/>
              </a:pPr>
              <a:t>17</a:t>
            </a:fld>
            <a:endParaRPr lang="en-US" altLang="zh-TW">
              <a:solidFill>
                <a:srgbClr val="000000"/>
              </a:solidFill>
            </a:endParaRPr>
          </a:p>
        </p:txBody>
      </p:sp>
      <p:pic>
        <p:nvPicPr>
          <p:cNvPr id="8194" name="Picture 2" descr="D:\活動照片\2013\102學年度餐旅實務實習(校內)+餐旅產業實習聯合登記分發\六個月登記分發\IMG_20130410_11150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3528" y="1484784"/>
            <a:ext cx="4572000" cy="3429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8195" name="Picture 3" descr="D:\活動照片\2013\102學年度餐旅實務實習(校內)+餐旅產業實習聯合登記分發\六個月登記分發\IMG_20130410_112920.jpg"/>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4211960" y="3014954"/>
            <a:ext cx="4546232" cy="340967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481204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8194"/>
                                        </p:tgtEl>
                                        <p:attrNameLst>
                                          <p:attrName>style.visibility</p:attrName>
                                        </p:attrNameLst>
                                      </p:cBhvr>
                                      <p:to>
                                        <p:strVal val="visible"/>
                                      </p:to>
                                    </p:set>
                                    <p:animEffect transition="in" filter="randombar(horizontal)">
                                      <p:cBhvr>
                                        <p:cTn id="7" dur="500"/>
                                        <p:tgtEl>
                                          <p:spTgt spid="8194"/>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8195"/>
                                        </p:tgtEl>
                                        <p:attrNameLst>
                                          <p:attrName>style.visibility</p:attrName>
                                        </p:attrNameLst>
                                      </p:cBhvr>
                                      <p:to>
                                        <p:strVal val="visible"/>
                                      </p:to>
                                    </p:set>
                                    <p:animEffect transition="in" filter="randombar(horizontal)">
                                      <p:cBhvr>
                                        <p:cTn id="11" dur="500"/>
                                        <p:tgtEl>
                                          <p:spTgt spid="81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0" y="692696"/>
            <a:ext cx="8460432" cy="526504"/>
          </a:xfrm>
        </p:spPr>
        <p:txBody>
          <a:bodyPr/>
          <a:lstStyle/>
          <a:p>
            <a:pPr algn="l"/>
            <a:r>
              <a:rPr kumimoji="0" lang="zh-TW" altLang="en-US" sz="2000" b="1" dirty="0">
                <a:solidFill>
                  <a:srgbClr val="FFFFFF"/>
                </a:solidFill>
              </a:rPr>
              <a:t>本系辦理校外實習聯合登記分發及實習行前說明會狀況</a:t>
            </a:r>
            <a:r>
              <a:rPr kumimoji="0" lang="en-US" altLang="zh-TW" sz="2000" b="1" dirty="0">
                <a:solidFill>
                  <a:srgbClr val="FFFFFF"/>
                </a:solidFill>
              </a:rPr>
              <a:t>(</a:t>
            </a:r>
            <a:r>
              <a:rPr kumimoji="0" lang="zh-TW" altLang="en-US" sz="2000" b="1" dirty="0">
                <a:solidFill>
                  <a:srgbClr val="FFFFFF"/>
                </a:solidFill>
              </a:rPr>
              <a:t>續</a:t>
            </a:r>
            <a:r>
              <a:rPr kumimoji="0" lang="en-US" altLang="zh-TW" sz="2000" b="1" dirty="0">
                <a:solidFill>
                  <a:srgbClr val="FFFFFF"/>
                </a:solidFill>
              </a:rPr>
              <a:t>)</a:t>
            </a:r>
            <a:endParaRPr lang="zh-TW" altLang="en-US" sz="2200" dirty="0"/>
          </a:p>
        </p:txBody>
      </p:sp>
      <p:sp>
        <p:nvSpPr>
          <p:cNvPr id="4" name="投影片編號版面配置區 3"/>
          <p:cNvSpPr>
            <a:spLocks noGrp="1"/>
          </p:cNvSpPr>
          <p:nvPr>
            <p:ph type="sldNum" sz="quarter" idx="11"/>
          </p:nvPr>
        </p:nvSpPr>
        <p:spPr/>
        <p:txBody>
          <a:bodyPr/>
          <a:lstStyle/>
          <a:p>
            <a:pPr>
              <a:defRPr/>
            </a:pPr>
            <a:fld id="{6EA06944-F69C-46E2-B4F7-CC7B6DE95346}" type="slidenum">
              <a:rPr lang="en-US" altLang="zh-TW" smtClean="0">
                <a:solidFill>
                  <a:srgbClr val="000000"/>
                </a:solidFill>
              </a:rPr>
              <a:pPr>
                <a:defRPr/>
              </a:pPr>
              <a:t>18</a:t>
            </a:fld>
            <a:endParaRPr lang="en-US" altLang="zh-TW">
              <a:solidFill>
                <a:srgbClr val="000000"/>
              </a:solidFill>
            </a:endParaRPr>
          </a:p>
        </p:txBody>
      </p:sp>
      <p:pic>
        <p:nvPicPr>
          <p:cNvPr id="3" name="圖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60748" y="4004748"/>
            <a:ext cx="3222104" cy="2406634"/>
          </a:xfrm>
          <a:prstGeom prst="rect">
            <a:avLst/>
          </a:prstGeom>
        </p:spPr>
      </p:pic>
      <p:pic>
        <p:nvPicPr>
          <p:cNvPr id="5" name="圖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88024" y="2781357"/>
            <a:ext cx="3275856" cy="2446782"/>
          </a:xfrm>
          <a:prstGeom prst="rect">
            <a:avLst/>
          </a:prstGeom>
        </p:spPr>
      </p:pic>
      <p:pic>
        <p:nvPicPr>
          <p:cNvPr id="6" name="圖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87624" y="1461368"/>
            <a:ext cx="3168352" cy="2366485"/>
          </a:xfrm>
          <a:prstGeom prst="rect">
            <a:avLst/>
          </a:prstGeom>
        </p:spPr>
      </p:pic>
    </p:spTree>
    <p:extLst>
      <p:ext uri="{BB962C8B-B14F-4D97-AF65-F5344CB8AC3E}">
        <p14:creationId xmlns:p14="http://schemas.microsoft.com/office/powerpoint/2010/main" val="250481204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1+#ppt_w/2"/>
                                          </p:val>
                                        </p:tav>
                                        <p:tav tm="100000">
                                          <p:val>
                                            <p:strVal val="#ppt_x"/>
                                          </p:val>
                                        </p:tav>
                                      </p:tavLst>
                                    </p:anim>
                                    <p:anim calcmode="lin" valueType="num">
                                      <p:cBhvr additive="base">
                                        <p:cTn id="13" dur="500" fill="hold"/>
                                        <p:tgtEl>
                                          <p:spTgt spid="3"/>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2"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1+#ppt_w/2"/>
                                          </p:val>
                                        </p:tav>
                                        <p:tav tm="100000">
                                          <p:val>
                                            <p:strVal val="#ppt_x"/>
                                          </p:val>
                                        </p:tav>
                                      </p:tavLst>
                                    </p:anim>
                                    <p:anim calcmode="lin" valueType="num">
                                      <p:cBhvr additive="base">
                                        <p:cTn id="18"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0" y="620688"/>
            <a:ext cx="8244408" cy="598512"/>
          </a:xfrm>
        </p:spPr>
        <p:txBody>
          <a:bodyPr/>
          <a:lstStyle/>
          <a:p>
            <a:pPr algn="l"/>
            <a:r>
              <a:rPr kumimoji="0" lang="zh-TW" altLang="en-US" sz="2200" b="1" dirty="0">
                <a:solidFill>
                  <a:srgbClr val="FFFFFF"/>
                </a:solidFill>
              </a:rPr>
              <a:t>本系辦理校外實習聯合登記分發及實習行前說明會狀況</a:t>
            </a:r>
            <a:r>
              <a:rPr kumimoji="0" lang="en-US" altLang="zh-TW" sz="2200" b="1" dirty="0">
                <a:solidFill>
                  <a:srgbClr val="FFFFFF"/>
                </a:solidFill>
              </a:rPr>
              <a:t>(</a:t>
            </a:r>
            <a:r>
              <a:rPr kumimoji="0" lang="zh-TW" altLang="en-US" sz="2200" b="1" dirty="0">
                <a:solidFill>
                  <a:srgbClr val="FFFFFF"/>
                </a:solidFill>
              </a:rPr>
              <a:t>續</a:t>
            </a:r>
            <a:r>
              <a:rPr kumimoji="0" lang="en-US" altLang="zh-TW" sz="2200" b="1" dirty="0">
                <a:solidFill>
                  <a:srgbClr val="FFFFFF"/>
                </a:solidFill>
              </a:rPr>
              <a:t>)</a:t>
            </a:r>
            <a:endParaRPr lang="zh-TW" altLang="en-US" sz="2200" dirty="0"/>
          </a:p>
        </p:txBody>
      </p:sp>
      <p:sp>
        <p:nvSpPr>
          <p:cNvPr id="4" name="投影片編號版面配置區 3"/>
          <p:cNvSpPr>
            <a:spLocks noGrp="1"/>
          </p:cNvSpPr>
          <p:nvPr>
            <p:ph type="sldNum" sz="quarter" idx="11"/>
          </p:nvPr>
        </p:nvSpPr>
        <p:spPr/>
        <p:txBody>
          <a:bodyPr/>
          <a:lstStyle/>
          <a:p>
            <a:pPr>
              <a:defRPr/>
            </a:pPr>
            <a:fld id="{6EA06944-F69C-46E2-B4F7-CC7B6DE95346}" type="slidenum">
              <a:rPr lang="en-US" altLang="zh-TW" smtClean="0">
                <a:solidFill>
                  <a:srgbClr val="000000"/>
                </a:solidFill>
              </a:rPr>
              <a:pPr>
                <a:defRPr/>
              </a:pPr>
              <a:t>19</a:t>
            </a:fld>
            <a:endParaRPr lang="en-US" altLang="zh-TW">
              <a:solidFill>
                <a:srgbClr val="000000"/>
              </a:solidFill>
            </a:endParaRPr>
          </a:p>
        </p:txBody>
      </p:sp>
      <p:graphicFrame>
        <p:nvGraphicFramePr>
          <p:cNvPr id="5" name="資料庫圖表 4"/>
          <p:cNvGraphicFramePr/>
          <p:nvPr>
            <p:extLst>
              <p:ext uri="{D42A27DB-BD31-4B8C-83A1-F6EECF244321}">
                <p14:modId xmlns:p14="http://schemas.microsoft.com/office/powerpoint/2010/main" val="2568704257"/>
              </p:ext>
            </p:extLst>
          </p:nvPr>
        </p:nvGraphicFramePr>
        <p:xfrm>
          <a:off x="2699792" y="1484784"/>
          <a:ext cx="7171743" cy="46242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2290" name="Picture 2" descr="C:\Users\NPUST Allen\Pictures\Pictures\images.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3528" y="1669469"/>
            <a:ext cx="1512168" cy="1573638"/>
          </a:xfrm>
          <a:prstGeom prst="rect">
            <a:avLst/>
          </a:prstGeom>
          <a:noFill/>
          <a:extLst>
            <a:ext uri="{909E8E84-426E-40DD-AFC4-6F175D3DCCD1}">
              <a14:hiddenFill xmlns:a14="http://schemas.microsoft.com/office/drawing/2010/main">
                <a:solidFill>
                  <a:srgbClr val="FFFFFF"/>
                </a:solidFill>
              </a14:hiddenFill>
            </a:ext>
          </a:extLst>
        </p:spPr>
      </p:pic>
      <p:pic>
        <p:nvPicPr>
          <p:cNvPr id="12291" name="Picture 3" descr="C:\Users\NPUST Allen\Pictures\imagesCAAI51XG.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83568" y="3270693"/>
            <a:ext cx="1440160" cy="1371283"/>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C:\Users\NPUST Allen\Pictures\imagesCA3ZCEYR.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953682" y="1974559"/>
            <a:ext cx="1730290" cy="963457"/>
          </a:xfrm>
          <a:prstGeom prst="rect">
            <a:avLst/>
          </a:prstGeom>
          <a:noFill/>
          <a:extLst>
            <a:ext uri="{909E8E84-426E-40DD-AFC4-6F175D3DCCD1}">
              <a14:hiddenFill xmlns:a14="http://schemas.microsoft.com/office/drawing/2010/main">
                <a:solidFill>
                  <a:srgbClr val="FFFFFF"/>
                </a:solidFill>
              </a14:hiddenFill>
            </a:ext>
          </a:extLst>
        </p:spPr>
      </p:pic>
      <p:pic>
        <p:nvPicPr>
          <p:cNvPr id="12293" name="Picture 5" descr="C:\Users\NPUST Allen\Pictures\imagesCAJMRPWT.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75889" y="5070575"/>
            <a:ext cx="1807446" cy="1353840"/>
          </a:xfrm>
          <a:prstGeom prst="rect">
            <a:avLst/>
          </a:prstGeom>
          <a:noFill/>
          <a:extLst>
            <a:ext uri="{909E8E84-426E-40DD-AFC4-6F175D3DCCD1}">
              <a14:hiddenFill xmlns:a14="http://schemas.microsoft.com/office/drawing/2010/main">
                <a:solidFill>
                  <a:srgbClr val="FFFFFF"/>
                </a:solidFill>
              </a14:hiddenFill>
            </a:ext>
          </a:extLst>
        </p:spPr>
      </p:pic>
      <p:pic>
        <p:nvPicPr>
          <p:cNvPr id="12294" name="Picture 6" descr="C:\Users\NPUST Allen\Pictures\imagesCAM5I1NB.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139078" y="4365104"/>
            <a:ext cx="1669270" cy="1439745"/>
          </a:xfrm>
          <a:prstGeom prst="rect">
            <a:avLst/>
          </a:prstGeom>
          <a:noFill/>
          <a:extLst>
            <a:ext uri="{909E8E84-426E-40DD-AFC4-6F175D3DCCD1}">
              <a14:hiddenFill xmlns:a14="http://schemas.microsoft.com/office/drawing/2010/main">
                <a:solidFill>
                  <a:srgbClr val="FFFFFF"/>
                </a:solidFill>
              </a14:hiddenFill>
            </a:ext>
          </a:extLst>
        </p:spPr>
      </p:pic>
      <p:pic>
        <p:nvPicPr>
          <p:cNvPr id="12295" name="Picture 7" descr="C:\Users\NPUST Allen\Pictures\imagesCADJHTGI.jp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555776" y="2996952"/>
            <a:ext cx="1219200" cy="1219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4812041"/>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12290"/>
                                        </p:tgtEl>
                                        <p:attrNameLst>
                                          <p:attrName>style.visibility</p:attrName>
                                        </p:attrNameLst>
                                      </p:cBhvr>
                                      <p:to>
                                        <p:strVal val="visible"/>
                                      </p:to>
                                    </p:set>
                                    <p:anim calcmode="lin" valueType="num">
                                      <p:cBhvr>
                                        <p:cTn id="13" dur="500" fill="hold"/>
                                        <p:tgtEl>
                                          <p:spTgt spid="12290"/>
                                        </p:tgtEl>
                                        <p:attrNameLst>
                                          <p:attrName>ppt_w</p:attrName>
                                        </p:attrNameLst>
                                      </p:cBhvr>
                                      <p:tavLst>
                                        <p:tav tm="0">
                                          <p:val>
                                            <p:fltVal val="0"/>
                                          </p:val>
                                        </p:tav>
                                        <p:tav tm="100000">
                                          <p:val>
                                            <p:strVal val="#ppt_w"/>
                                          </p:val>
                                        </p:tav>
                                      </p:tavLst>
                                    </p:anim>
                                    <p:anim calcmode="lin" valueType="num">
                                      <p:cBhvr>
                                        <p:cTn id="14" dur="500" fill="hold"/>
                                        <p:tgtEl>
                                          <p:spTgt spid="12290"/>
                                        </p:tgtEl>
                                        <p:attrNameLst>
                                          <p:attrName>ppt_h</p:attrName>
                                        </p:attrNameLst>
                                      </p:cBhvr>
                                      <p:tavLst>
                                        <p:tav tm="0">
                                          <p:val>
                                            <p:fltVal val="0"/>
                                          </p:val>
                                        </p:tav>
                                        <p:tav tm="100000">
                                          <p:val>
                                            <p:strVal val="#ppt_h"/>
                                          </p:val>
                                        </p:tav>
                                      </p:tavLst>
                                    </p:anim>
                                    <p:animEffect transition="in" filter="fade">
                                      <p:cBhvr>
                                        <p:cTn id="15" dur="500"/>
                                        <p:tgtEl>
                                          <p:spTgt spid="12290"/>
                                        </p:tgtEl>
                                      </p:cBhvr>
                                    </p:animEffect>
                                  </p:childTnLst>
                                </p:cTn>
                              </p:par>
                            </p:childTnLst>
                          </p:cTn>
                        </p:par>
                        <p:par>
                          <p:cTn id="16" fill="hold">
                            <p:stCondLst>
                              <p:cond delay="1500"/>
                            </p:stCondLst>
                            <p:childTnLst>
                              <p:par>
                                <p:cTn id="17" presetID="53" presetClass="entr" presetSubtype="16" fill="hold" nodeType="afterEffect">
                                  <p:stCondLst>
                                    <p:cond delay="0"/>
                                  </p:stCondLst>
                                  <p:childTnLst>
                                    <p:set>
                                      <p:cBhvr>
                                        <p:cTn id="18" dur="1" fill="hold">
                                          <p:stCondLst>
                                            <p:cond delay="0"/>
                                          </p:stCondLst>
                                        </p:cTn>
                                        <p:tgtEl>
                                          <p:spTgt spid="12292"/>
                                        </p:tgtEl>
                                        <p:attrNameLst>
                                          <p:attrName>style.visibility</p:attrName>
                                        </p:attrNameLst>
                                      </p:cBhvr>
                                      <p:to>
                                        <p:strVal val="visible"/>
                                      </p:to>
                                    </p:set>
                                    <p:anim calcmode="lin" valueType="num">
                                      <p:cBhvr>
                                        <p:cTn id="19" dur="500" fill="hold"/>
                                        <p:tgtEl>
                                          <p:spTgt spid="12292"/>
                                        </p:tgtEl>
                                        <p:attrNameLst>
                                          <p:attrName>ppt_w</p:attrName>
                                        </p:attrNameLst>
                                      </p:cBhvr>
                                      <p:tavLst>
                                        <p:tav tm="0">
                                          <p:val>
                                            <p:fltVal val="0"/>
                                          </p:val>
                                        </p:tav>
                                        <p:tav tm="100000">
                                          <p:val>
                                            <p:strVal val="#ppt_w"/>
                                          </p:val>
                                        </p:tav>
                                      </p:tavLst>
                                    </p:anim>
                                    <p:anim calcmode="lin" valueType="num">
                                      <p:cBhvr>
                                        <p:cTn id="20" dur="500" fill="hold"/>
                                        <p:tgtEl>
                                          <p:spTgt spid="12292"/>
                                        </p:tgtEl>
                                        <p:attrNameLst>
                                          <p:attrName>ppt_h</p:attrName>
                                        </p:attrNameLst>
                                      </p:cBhvr>
                                      <p:tavLst>
                                        <p:tav tm="0">
                                          <p:val>
                                            <p:fltVal val="0"/>
                                          </p:val>
                                        </p:tav>
                                        <p:tav tm="100000">
                                          <p:val>
                                            <p:strVal val="#ppt_h"/>
                                          </p:val>
                                        </p:tav>
                                      </p:tavLst>
                                    </p:anim>
                                    <p:animEffect transition="in" filter="fade">
                                      <p:cBhvr>
                                        <p:cTn id="21" dur="500"/>
                                        <p:tgtEl>
                                          <p:spTgt spid="12292"/>
                                        </p:tgtEl>
                                      </p:cBhvr>
                                    </p:animEffect>
                                  </p:childTnLst>
                                </p:cTn>
                              </p:par>
                            </p:childTnLst>
                          </p:cTn>
                        </p:par>
                        <p:par>
                          <p:cTn id="22" fill="hold">
                            <p:stCondLst>
                              <p:cond delay="2000"/>
                            </p:stCondLst>
                            <p:childTnLst>
                              <p:par>
                                <p:cTn id="23" presetID="53" presetClass="entr" presetSubtype="16" fill="hold" nodeType="afterEffect">
                                  <p:stCondLst>
                                    <p:cond delay="0"/>
                                  </p:stCondLst>
                                  <p:childTnLst>
                                    <p:set>
                                      <p:cBhvr>
                                        <p:cTn id="24" dur="1" fill="hold">
                                          <p:stCondLst>
                                            <p:cond delay="0"/>
                                          </p:stCondLst>
                                        </p:cTn>
                                        <p:tgtEl>
                                          <p:spTgt spid="12291"/>
                                        </p:tgtEl>
                                        <p:attrNameLst>
                                          <p:attrName>style.visibility</p:attrName>
                                        </p:attrNameLst>
                                      </p:cBhvr>
                                      <p:to>
                                        <p:strVal val="visible"/>
                                      </p:to>
                                    </p:set>
                                    <p:anim calcmode="lin" valueType="num">
                                      <p:cBhvr>
                                        <p:cTn id="25" dur="500" fill="hold"/>
                                        <p:tgtEl>
                                          <p:spTgt spid="12291"/>
                                        </p:tgtEl>
                                        <p:attrNameLst>
                                          <p:attrName>ppt_w</p:attrName>
                                        </p:attrNameLst>
                                      </p:cBhvr>
                                      <p:tavLst>
                                        <p:tav tm="0">
                                          <p:val>
                                            <p:fltVal val="0"/>
                                          </p:val>
                                        </p:tav>
                                        <p:tav tm="100000">
                                          <p:val>
                                            <p:strVal val="#ppt_w"/>
                                          </p:val>
                                        </p:tav>
                                      </p:tavLst>
                                    </p:anim>
                                    <p:anim calcmode="lin" valueType="num">
                                      <p:cBhvr>
                                        <p:cTn id="26" dur="500" fill="hold"/>
                                        <p:tgtEl>
                                          <p:spTgt spid="12291"/>
                                        </p:tgtEl>
                                        <p:attrNameLst>
                                          <p:attrName>ppt_h</p:attrName>
                                        </p:attrNameLst>
                                      </p:cBhvr>
                                      <p:tavLst>
                                        <p:tav tm="0">
                                          <p:val>
                                            <p:fltVal val="0"/>
                                          </p:val>
                                        </p:tav>
                                        <p:tav tm="100000">
                                          <p:val>
                                            <p:strVal val="#ppt_h"/>
                                          </p:val>
                                        </p:tav>
                                      </p:tavLst>
                                    </p:anim>
                                    <p:animEffect transition="in" filter="fade">
                                      <p:cBhvr>
                                        <p:cTn id="27" dur="500"/>
                                        <p:tgtEl>
                                          <p:spTgt spid="12291"/>
                                        </p:tgtEl>
                                      </p:cBhvr>
                                    </p:animEffect>
                                  </p:childTnLst>
                                </p:cTn>
                              </p:par>
                            </p:childTnLst>
                          </p:cTn>
                        </p:par>
                        <p:par>
                          <p:cTn id="28" fill="hold">
                            <p:stCondLst>
                              <p:cond delay="2500"/>
                            </p:stCondLst>
                            <p:childTnLst>
                              <p:par>
                                <p:cTn id="29" presetID="53" presetClass="entr" presetSubtype="16" fill="hold" nodeType="afterEffect">
                                  <p:stCondLst>
                                    <p:cond delay="0"/>
                                  </p:stCondLst>
                                  <p:childTnLst>
                                    <p:set>
                                      <p:cBhvr>
                                        <p:cTn id="30" dur="1" fill="hold">
                                          <p:stCondLst>
                                            <p:cond delay="0"/>
                                          </p:stCondLst>
                                        </p:cTn>
                                        <p:tgtEl>
                                          <p:spTgt spid="12295"/>
                                        </p:tgtEl>
                                        <p:attrNameLst>
                                          <p:attrName>style.visibility</p:attrName>
                                        </p:attrNameLst>
                                      </p:cBhvr>
                                      <p:to>
                                        <p:strVal val="visible"/>
                                      </p:to>
                                    </p:set>
                                    <p:anim calcmode="lin" valueType="num">
                                      <p:cBhvr>
                                        <p:cTn id="31" dur="500" fill="hold"/>
                                        <p:tgtEl>
                                          <p:spTgt spid="12295"/>
                                        </p:tgtEl>
                                        <p:attrNameLst>
                                          <p:attrName>ppt_w</p:attrName>
                                        </p:attrNameLst>
                                      </p:cBhvr>
                                      <p:tavLst>
                                        <p:tav tm="0">
                                          <p:val>
                                            <p:fltVal val="0"/>
                                          </p:val>
                                        </p:tav>
                                        <p:tav tm="100000">
                                          <p:val>
                                            <p:strVal val="#ppt_w"/>
                                          </p:val>
                                        </p:tav>
                                      </p:tavLst>
                                    </p:anim>
                                    <p:anim calcmode="lin" valueType="num">
                                      <p:cBhvr>
                                        <p:cTn id="32" dur="500" fill="hold"/>
                                        <p:tgtEl>
                                          <p:spTgt spid="12295"/>
                                        </p:tgtEl>
                                        <p:attrNameLst>
                                          <p:attrName>ppt_h</p:attrName>
                                        </p:attrNameLst>
                                      </p:cBhvr>
                                      <p:tavLst>
                                        <p:tav tm="0">
                                          <p:val>
                                            <p:fltVal val="0"/>
                                          </p:val>
                                        </p:tav>
                                        <p:tav tm="100000">
                                          <p:val>
                                            <p:strVal val="#ppt_h"/>
                                          </p:val>
                                        </p:tav>
                                      </p:tavLst>
                                    </p:anim>
                                    <p:animEffect transition="in" filter="fade">
                                      <p:cBhvr>
                                        <p:cTn id="33" dur="500"/>
                                        <p:tgtEl>
                                          <p:spTgt spid="12295"/>
                                        </p:tgtEl>
                                      </p:cBhvr>
                                    </p:animEffect>
                                  </p:childTnLst>
                                </p:cTn>
                              </p:par>
                            </p:childTnLst>
                          </p:cTn>
                        </p:par>
                        <p:par>
                          <p:cTn id="34" fill="hold">
                            <p:stCondLst>
                              <p:cond delay="3000"/>
                            </p:stCondLst>
                            <p:childTnLst>
                              <p:par>
                                <p:cTn id="35" presetID="53" presetClass="entr" presetSubtype="16" fill="hold" nodeType="afterEffect">
                                  <p:stCondLst>
                                    <p:cond delay="0"/>
                                  </p:stCondLst>
                                  <p:childTnLst>
                                    <p:set>
                                      <p:cBhvr>
                                        <p:cTn id="36" dur="1" fill="hold">
                                          <p:stCondLst>
                                            <p:cond delay="0"/>
                                          </p:stCondLst>
                                        </p:cTn>
                                        <p:tgtEl>
                                          <p:spTgt spid="12294"/>
                                        </p:tgtEl>
                                        <p:attrNameLst>
                                          <p:attrName>style.visibility</p:attrName>
                                        </p:attrNameLst>
                                      </p:cBhvr>
                                      <p:to>
                                        <p:strVal val="visible"/>
                                      </p:to>
                                    </p:set>
                                    <p:anim calcmode="lin" valueType="num">
                                      <p:cBhvr>
                                        <p:cTn id="37" dur="500" fill="hold"/>
                                        <p:tgtEl>
                                          <p:spTgt spid="12294"/>
                                        </p:tgtEl>
                                        <p:attrNameLst>
                                          <p:attrName>ppt_w</p:attrName>
                                        </p:attrNameLst>
                                      </p:cBhvr>
                                      <p:tavLst>
                                        <p:tav tm="0">
                                          <p:val>
                                            <p:fltVal val="0"/>
                                          </p:val>
                                        </p:tav>
                                        <p:tav tm="100000">
                                          <p:val>
                                            <p:strVal val="#ppt_w"/>
                                          </p:val>
                                        </p:tav>
                                      </p:tavLst>
                                    </p:anim>
                                    <p:anim calcmode="lin" valueType="num">
                                      <p:cBhvr>
                                        <p:cTn id="38" dur="500" fill="hold"/>
                                        <p:tgtEl>
                                          <p:spTgt spid="12294"/>
                                        </p:tgtEl>
                                        <p:attrNameLst>
                                          <p:attrName>ppt_h</p:attrName>
                                        </p:attrNameLst>
                                      </p:cBhvr>
                                      <p:tavLst>
                                        <p:tav tm="0">
                                          <p:val>
                                            <p:fltVal val="0"/>
                                          </p:val>
                                        </p:tav>
                                        <p:tav tm="100000">
                                          <p:val>
                                            <p:strVal val="#ppt_h"/>
                                          </p:val>
                                        </p:tav>
                                      </p:tavLst>
                                    </p:anim>
                                    <p:animEffect transition="in" filter="fade">
                                      <p:cBhvr>
                                        <p:cTn id="39" dur="500"/>
                                        <p:tgtEl>
                                          <p:spTgt spid="12294"/>
                                        </p:tgtEl>
                                      </p:cBhvr>
                                    </p:animEffect>
                                  </p:childTnLst>
                                </p:cTn>
                              </p:par>
                            </p:childTnLst>
                          </p:cTn>
                        </p:par>
                        <p:par>
                          <p:cTn id="40" fill="hold">
                            <p:stCondLst>
                              <p:cond delay="3500"/>
                            </p:stCondLst>
                            <p:childTnLst>
                              <p:par>
                                <p:cTn id="41" presetID="53" presetClass="entr" presetSubtype="16" fill="hold" nodeType="afterEffect">
                                  <p:stCondLst>
                                    <p:cond delay="0"/>
                                  </p:stCondLst>
                                  <p:childTnLst>
                                    <p:set>
                                      <p:cBhvr>
                                        <p:cTn id="42" dur="1" fill="hold">
                                          <p:stCondLst>
                                            <p:cond delay="0"/>
                                          </p:stCondLst>
                                        </p:cTn>
                                        <p:tgtEl>
                                          <p:spTgt spid="12293"/>
                                        </p:tgtEl>
                                        <p:attrNameLst>
                                          <p:attrName>style.visibility</p:attrName>
                                        </p:attrNameLst>
                                      </p:cBhvr>
                                      <p:to>
                                        <p:strVal val="visible"/>
                                      </p:to>
                                    </p:set>
                                    <p:anim calcmode="lin" valueType="num">
                                      <p:cBhvr>
                                        <p:cTn id="43" dur="500" fill="hold"/>
                                        <p:tgtEl>
                                          <p:spTgt spid="12293"/>
                                        </p:tgtEl>
                                        <p:attrNameLst>
                                          <p:attrName>ppt_w</p:attrName>
                                        </p:attrNameLst>
                                      </p:cBhvr>
                                      <p:tavLst>
                                        <p:tav tm="0">
                                          <p:val>
                                            <p:fltVal val="0"/>
                                          </p:val>
                                        </p:tav>
                                        <p:tav tm="100000">
                                          <p:val>
                                            <p:strVal val="#ppt_w"/>
                                          </p:val>
                                        </p:tav>
                                      </p:tavLst>
                                    </p:anim>
                                    <p:anim calcmode="lin" valueType="num">
                                      <p:cBhvr>
                                        <p:cTn id="44" dur="500" fill="hold"/>
                                        <p:tgtEl>
                                          <p:spTgt spid="12293"/>
                                        </p:tgtEl>
                                        <p:attrNameLst>
                                          <p:attrName>ppt_h</p:attrName>
                                        </p:attrNameLst>
                                      </p:cBhvr>
                                      <p:tavLst>
                                        <p:tav tm="0">
                                          <p:val>
                                            <p:fltVal val="0"/>
                                          </p:val>
                                        </p:tav>
                                        <p:tav tm="100000">
                                          <p:val>
                                            <p:strVal val="#ppt_h"/>
                                          </p:val>
                                        </p:tav>
                                      </p:tavLst>
                                    </p:anim>
                                    <p:animEffect transition="in" filter="fade">
                                      <p:cBhvr>
                                        <p:cTn id="45" dur="500"/>
                                        <p:tgtEl>
                                          <p:spTgt spid="122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投影片編號版面配置區 4"/>
          <p:cNvSpPr>
            <a:spLocks noGrp="1"/>
          </p:cNvSpPr>
          <p:nvPr>
            <p:ph type="sldNum" sz="quarter" idx="11"/>
          </p:nvPr>
        </p:nvSpPr>
        <p:spPr>
          <a:xfrm>
            <a:off x="3048000" y="6553200"/>
            <a:ext cx="2133600" cy="304800"/>
          </a:xfrm>
          <a:noFill/>
          <a:ln w="9525">
            <a:noFill/>
            <a:miter lim="800000"/>
            <a:headEnd/>
            <a:tailEnd/>
          </a:ln>
          <a:effectLst/>
          <a:extLst/>
        </p:spPr>
        <p:txBody>
          <a:bodyPr vert="horz" wrap="square" lIns="91440" tIns="45720" rIns="91440" bIns="45720" numCol="1" anchor="b" anchorCtr="0" compatLnSpc="1">
            <a:prstTxWarp prst="textNoShape">
              <a:avLst/>
            </a:prstTxWarp>
          </a:bodyPr>
          <a:lstStyle/>
          <a:p>
            <a:pPr algn="r" eaLnBrk="1" hangingPunct="1"/>
            <a:fld id="{4E3DDA03-DDE5-4877-A4ED-09EDF93ABF8F}" type="slidenum">
              <a:rPr lang="zh-TW" altLang="en-US" sz="1800" i="0">
                <a:solidFill>
                  <a:srgbClr val="000000"/>
                </a:solidFill>
                <a:latin typeface="Tahoma" pitchFamily="34" charset="0"/>
                <a:ea typeface="新細明體" pitchFamily="18" charset="-120"/>
              </a:rPr>
              <a:pPr algn="r" eaLnBrk="1" hangingPunct="1"/>
              <a:t>2</a:t>
            </a:fld>
            <a:endParaRPr lang="en-US" altLang="zh-TW" sz="1800" i="0" dirty="0">
              <a:solidFill>
                <a:srgbClr val="000000"/>
              </a:solidFill>
              <a:latin typeface="Tahoma" pitchFamily="34" charset="0"/>
              <a:ea typeface="新細明體" pitchFamily="18" charset="-120"/>
            </a:endParaRPr>
          </a:p>
        </p:txBody>
      </p:sp>
      <p:sp>
        <p:nvSpPr>
          <p:cNvPr id="4" name="標題 1"/>
          <p:cNvSpPr>
            <a:spLocks/>
          </p:cNvSpPr>
          <p:nvPr/>
        </p:nvSpPr>
        <p:spPr bwMode="auto">
          <a:xfrm>
            <a:off x="0" y="620713"/>
            <a:ext cx="8425962" cy="522287"/>
          </a:xfrm>
          <a:prstGeom prst="rect">
            <a:avLst/>
          </a:prstGeom>
          <a:noFill/>
          <a:ln w="9525">
            <a:noFill/>
            <a:miter lim="800000"/>
            <a:headEnd/>
            <a:tailEnd/>
          </a:ln>
          <a:effectLst>
            <a:outerShdw dist="35921" dir="2700000" algn="ctr" rotWithShape="0">
              <a:schemeClr val="tx1"/>
            </a:outerShdw>
          </a:effectLst>
        </p:spPr>
        <p:txBody>
          <a:bodyPr anchor="ctr"/>
          <a:lstStyle/>
          <a:p>
            <a:pPr algn="ctr" eaLnBrk="0" hangingPunct="0">
              <a:spcBef>
                <a:spcPct val="10000"/>
              </a:spcBef>
              <a:defRPr/>
            </a:pPr>
            <a:r>
              <a:rPr lang="zh-TW" altLang="en-US" sz="3200" dirty="0" smtClean="0">
                <a:solidFill>
                  <a:srgbClr val="FFFFFF"/>
                </a:solidFill>
                <a:effectLst>
                  <a:outerShdw blurRad="38100" dist="38100" dir="2700000" algn="tl">
                    <a:srgbClr val="C0C0C0"/>
                  </a:outerShdw>
                </a:effectLst>
                <a:ea typeface="標楷體" pitchFamily="65" charset="-120"/>
              </a:rPr>
              <a:t>報告大綱</a:t>
            </a:r>
            <a:endParaRPr lang="zh-TW" altLang="en-US" sz="3200" dirty="0">
              <a:solidFill>
                <a:srgbClr val="FFFFFF"/>
              </a:solidFill>
              <a:effectLst>
                <a:outerShdw blurRad="38100" dist="38100" dir="2700000" algn="tl">
                  <a:srgbClr val="C0C0C0"/>
                </a:outerShdw>
              </a:effectLst>
              <a:ea typeface="標楷體" pitchFamily="65" charset="-120"/>
            </a:endParaRPr>
          </a:p>
        </p:txBody>
      </p:sp>
      <p:sp>
        <p:nvSpPr>
          <p:cNvPr id="12292" name="AutoShape 9"/>
          <p:cNvSpPr>
            <a:spLocks noChangeArrowheads="1"/>
          </p:cNvSpPr>
          <p:nvPr/>
        </p:nvSpPr>
        <p:spPr bwMode="gray">
          <a:xfrm rot="5400000">
            <a:off x="-2182452" y="2075148"/>
            <a:ext cx="5328592" cy="3859832"/>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401 w 21600"/>
              <a:gd name="T13" fmla="*/ 0 h 21600"/>
              <a:gd name="T14" fmla="*/ 21199 w 21600"/>
              <a:gd name="T15" fmla="*/ 13628 h 21600"/>
            </a:gdLst>
            <a:ahLst/>
            <a:cxnLst>
              <a:cxn ang="T8">
                <a:pos x="T0" y="T1"/>
              </a:cxn>
              <a:cxn ang="T9">
                <a:pos x="T2" y="T3"/>
              </a:cxn>
              <a:cxn ang="T10">
                <a:pos x="T4" y="T5"/>
              </a:cxn>
              <a:cxn ang="T11">
                <a:pos x="T6" y="T7"/>
              </a:cxn>
            </a:cxnLst>
            <a:rect l="T12" t="T13" r="T14" b="T15"/>
            <a:pathLst>
              <a:path w="21600" h="21600">
                <a:moveTo>
                  <a:pt x="323" y="10641"/>
                </a:moveTo>
                <a:cubicBezTo>
                  <a:pt x="410" y="4916"/>
                  <a:pt x="5075" y="321"/>
                  <a:pt x="10800" y="322"/>
                </a:cubicBezTo>
                <a:cubicBezTo>
                  <a:pt x="16524" y="322"/>
                  <a:pt x="21189" y="4916"/>
                  <a:pt x="21276" y="10641"/>
                </a:cubicBezTo>
                <a:lnTo>
                  <a:pt x="21598" y="10636"/>
                </a:lnTo>
                <a:cubicBezTo>
                  <a:pt x="21509" y="4736"/>
                  <a:pt x="16700" y="-1"/>
                  <a:pt x="10799" y="0"/>
                </a:cubicBezTo>
                <a:cubicBezTo>
                  <a:pt x="4899" y="0"/>
                  <a:pt x="90" y="4736"/>
                  <a:pt x="1" y="10636"/>
                </a:cubicBezTo>
                <a:lnTo>
                  <a:pt x="323" y="10641"/>
                </a:lnTo>
                <a:close/>
              </a:path>
            </a:pathLst>
          </a:cu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8100000" scaled="1"/>
            <a:tileRect/>
          </a:gradFill>
          <a:ln w="28575">
            <a:noFill/>
          </a:ln>
        </p:spPr>
        <p:txBody>
          <a:bodyPr wrap="none" anchor="ctr"/>
          <a:lstStyle/>
          <a:p>
            <a:pPr algn="ctr" eaLnBrk="0" hangingPunct="0">
              <a:spcBef>
                <a:spcPct val="10000"/>
              </a:spcBef>
            </a:pPr>
            <a:endParaRPr kumimoji="0" lang="zh-TW" altLang="en-US" sz="1400" b="1">
              <a:solidFill>
                <a:srgbClr val="000000"/>
              </a:solidFill>
              <a:latin typeface="Times New Roman" pitchFamily="18" charset="0"/>
              <a:ea typeface="標楷體" pitchFamily="65" charset="-120"/>
            </a:endParaRPr>
          </a:p>
        </p:txBody>
      </p:sp>
      <p:grpSp>
        <p:nvGrpSpPr>
          <p:cNvPr id="3" name="Group 97"/>
          <p:cNvGrpSpPr>
            <a:grpSpLocks/>
          </p:cNvGrpSpPr>
          <p:nvPr/>
        </p:nvGrpSpPr>
        <p:grpSpPr bwMode="auto">
          <a:xfrm>
            <a:off x="1020454" y="1412779"/>
            <a:ext cx="7933414" cy="538163"/>
            <a:chOff x="1109" y="935"/>
            <a:chExt cx="3735" cy="339"/>
          </a:xfrm>
          <a:effectLst>
            <a:outerShdw blurRad="50800" dist="38100" algn="l" rotWithShape="0">
              <a:prstClr val="black">
                <a:alpha val="40000"/>
              </a:prstClr>
            </a:outerShdw>
          </a:effectLst>
        </p:grpSpPr>
        <p:grpSp>
          <p:nvGrpSpPr>
            <p:cNvPr id="12340" name="Group 75"/>
            <p:cNvGrpSpPr>
              <a:grpSpLocks/>
            </p:cNvGrpSpPr>
            <p:nvPr/>
          </p:nvGrpSpPr>
          <p:grpSpPr bwMode="auto">
            <a:xfrm>
              <a:off x="1109" y="935"/>
              <a:ext cx="3735" cy="339"/>
              <a:chOff x="1109" y="935"/>
              <a:chExt cx="3735" cy="339"/>
            </a:xfrm>
          </p:grpSpPr>
          <p:sp>
            <p:nvSpPr>
              <p:cNvPr id="12342" name="AutoShape 13"/>
              <p:cNvSpPr>
                <a:spLocks noChangeArrowheads="1"/>
              </p:cNvSpPr>
              <p:nvPr/>
            </p:nvSpPr>
            <p:spPr bwMode="gray">
              <a:xfrm>
                <a:off x="1269" y="935"/>
                <a:ext cx="3575" cy="334"/>
              </a:xfrm>
              <a:prstGeom prst="roundRect">
                <a:avLst>
                  <a:gd name="adj" fmla="val 50000"/>
                </a:avLst>
              </a:prstGeom>
              <a:solidFill>
                <a:srgbClr val="00B050"/>
              </a:solidFill>
              <a:ln w="9525" algn="ctr">
                <a:noFill/>
                <a:round/>
                <a:headEnd/>
                <a:tailEnd/>
              </a:ln>
            </p:spPr>
            <p:txBody>
              <a:bodyPr wrap="none" anchor="ctr"/>
              <a:lstStyle/>
              <a:p>
                <a:pPr algn="ctr" eaLnBrk="0" hangingPunct="0">
                  <a:spcBef>
                    <a:spcPct val="10000"/>
                  </a:spcBef>
                </a:pPr>
                <a:endParaRPr kumimoji="0" lang="zh-TW" altLang="en-US" sz="1400" b="1">
                  <a:solidFill>
                    <a:srgbClr val="000000"/>
                  </a:solidFill>
                  <a:latin typeface="Times New Roman" pitchFamily="18" charset="0"/>
                  <a:ea typeface="標楷體" pitchFamily="65" charset="-120"/>
                </a:endParaRPr>
              </a:p>
            </p:txBody>
          </p:sp>
          <p:grpSp>
            <p:nvGrpSpPr>
              <p:cNvPr id="12343" name="Group 14"/>
              <p:cNvGrpSpPr>
                <a:grpSpLocks/>
              </p:cNvGrpSpPr>
              <p:nvPr/>
            </p:nvGrpSpPr>
            <p:grpSpPr bwMode="auto">
              <a:xfrm>
                <a:off x="1109" y="958"/>
                <a:ext cx="316" cy="316"/>
                <a:chOff x="1003" y="1412"/>
                <a:chExt cx="316" cy="316"/>
              </a:xfrm>
            </p:grpSpPr>
            <p:sp>
              <p:nvSpPr>
                <p:cNvPr id="12346" name="Oval 15"/>
                <p:cNvSpPr>
                  <a:spLocks noChangeArrowheads="1"/>
                </p:cNvSpPr>
                <p:nvPr/>
              </p:nvSpPr>
              <p:spPr bwMode="gray">
                <a:xfrm>
                  <a:off x="1003" y="1412"/>
                  <a:ext cx="316" cy="316"/>
                </a:xfrm>
                <a:prstGeom prst="ellipse">
                  <a:avLst/>
                </a:prstGeom>
                <a:solidFill>
                  <a:srgbClr val="00B050"/>
                </a:solidFill>
                <a:ln w="9525" algn="ctr">
                  <a:noFill/>
                  <a:round/>
                  <a:headEnd/>
                  <a:tailEnd/>
                </a:ln>
              </p:spPr>
              <p:txBody>
                <a:bodyPr wrap="none" anchor="ctr"/>
                <a:lstStyle/>
                <a:p>
                  <a:pPr algn="ctr" eaLnBrk="0" hangingPunct="0">
                    <a:spcBef>
                      <a:spcPct val="10000"/>
                    </a:spcBef>
                  </a:pPr>
                  <a:endParaRPr kumimoji="0" lang="zh-TW" altLang="en-US" sz="1400" b="1">
                    <a:solidFill>
                      <a:srgbClr val="000000"/>
                    </a:solidFill>
                    <a:latin typeface="Times New Roman" pitchFamily="18" charset="0"/>
                    <a:ea typeface="標楷體" pitchFamily="65" charset="-120"/>
                  </a:endParaRPr>
                </a:p>
              </p:txBody>
            </p:sp>
            <p:sp>
              <p:nvSpPr>
                <p:cNvPr id="12347" name="Oval 16"/>
                <p:cNvSpPr>
                  <a:spLocks noChangeArrowheads="1"/>
                </p:cNvSpPr>
                <p:nvPr/>
              </p:nvSpPr>
              <p:spPr bwMode="gray">
                <a:xfrm>
                  <a:off x="1048" y="1461"/>
                  <a:ext cx="220" cy="220"/>
                </a:xfrm>
                <a:prstGeom prst="ellipse">
                  <a:avLst/>
                </a:prstGeom>
                <a:solidFill>
                  <a:srgbClr val="FFFFFF"/>
                </a:solidFill>
                <a:ln w="9525" algn="ctr">
                  <a:noFill/>
                  <a:round/>
                  <a:headEnd/>
                  <a:tailEnd/>
                </a:ln>
              </p:spPr>
              <p:txBody>
                <a:bodyPr wrap="none" anchor="ctr"/>
                <a:lstStyle/>
                <a:p>
                  <a:pPr algn="ctr" eaLnBrk="0" hangingPunct="0">
                    <a:spcBef>
                      <a:spcPct val="10000"/>
                    </a:spcBef>
                  </a:pPr>
                  <a:endParaRPr kumimoji="0" lang="zh-TW" altLang="en-US" sz="1400" b="1">
                    <a:solidFill>
                      <a:srgbClr val="000000"/>
                    </a:solidFill>
                    <a:latin typeface="Times New Roman" pitchFamily="18" charset="0"/>
                    <a:ea typeface="標楷體" pitchFamily="65" charset="-120"/>
                  </a:endParaRPr>
                </a:p>
              </p:txBody>
            </p:sp>
          </p:grpSp>
          <p:sp>
            <p:nvSpPr>
              <p:cNvPr id="12344" name="Text Box 17"/>
              <p:cNvSpPr txBox="1">
                <a:spLocks noChangeArrowheads="1"/>
              </p:cNvSpPr>
              <p:nvPr/>
            </p:nvSpPr>
            <p:spPr bwMode="gray">
              <a:xfrm>
                <a:off x="1134" y="990"/>
                <a:ext cx="247" cy="233"/>
              </a:xfrm>
              <a:prstGeom prst="rect">
                <a:avLst/>
              </a:prstGeom>
              <a:noFill/>
              <a:ln w="9525" algn="ctr">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1600" i="1">
                    <a:solidFill>
                      <a:schemeClr val="tx1"/>
                    </a:solidFill>
                    <a:latin typeface="標楷體" pitchFamily="65" charset="-120"/>
                    <a:ea typeface="標楷體" pitchFamily="65" charset="-120"/>
                  </a:defRPr>
                </a:lvl1pPr>
                <a:lvl2pPr marL="742950" indent="-285750">
                  <a:defRPr sz="1600" i="1">
                    <a:solidFill>
                      <a:schemeClr val="tx1"/>
                    </a:solidFill>
                    <a:latin typeface="標楷體" pitchFamily="65" charset="-120"/>
                    <a:ea typeface="標楷體" pitchFamily="65" charset="-120"/>
                  </a:defRPr>
                </a:lvl2pPr>
                <a:lvl3pPr marL="1143000" indent="-228600">
                  <a:defRPr sz="1600" i="1">
                    <a:solidFill>
                      <a:schemeClr val="tx1"/>
                    </a:solidFill>
                    <a:latin typeface="標楷體" pitchFamily="65" charset="-120"/>
                    <a:ea typeface="標楷體" pitchFamily="65" charset="-120"/>
                  </a:defRPr>
                </a:lvl3pPr>
                <a:lvl4pPr marL="1600200" indent="-228600">
                  <a:defRPr sz="1600" i="1">
                    <a:solidFill>
                      <a:schemeClr val="tx1"/>
                    </a:solidFill>
                    <a:latin typeface="標楷體" pitchFamily="65" charset="-120"/>
                    <a:ea typeface="標楷體" pitchFamily="65" charset="-120"/>
                  </a:defRPr>
                </a:lvl4pPr>
                <a:lvl5pPr marL="2057400" indent="-228600">
                  <a:defRPr sz="1600" i="1">
                    <a:solidFill>
                      <a:schemeClr val="tx1"/>
                    </a:solidFill>
                    <a:latin typeface="標楷體" pitchFamily="65" charset="-120"/>
                    <a:ea typeface="標楷體" pitchFamily="65" charset="-120"/>
                  </a:defRPr>
                </a:lvl5pPr>
                <a:lvl6pPr marL="2514600" indent="-228600" eaLnBrk="0" fontAlgn="base" hangingPunct="0">
                  <a:lnSpc>
                    <a:spcPct val="120000"/>
                  </a:lnSpc>
                  <a:spcBef>
                    <a:spcPct val="0"/>
                  </a:spcBef>
                  <a:spcAft>
                    <a:spcPct val="0"/>
                  </a:spcAft>
                  <a:defRPr sz="1600" i="1">
                    <a:solidFill>
                      <a:schemeClr val="tx1"/>
                    </a:solidFill>
                    <a:latin typeface="標楷體" pitchFamily="65" charset="-120"/>
                    <a:ea typeface="標楷體" pitchFamily="65" charset="-120"/>
                  </a:defRPr>
                </a:lvl6pPr>
                <a:lvl7pPr marL="2971800" indent="-228600" eaLnBrk="0" fontAlgn="base" hangingPunct="0">
                  <a:lnSpc>
                    <a:spcPct val="120000"/>
                  </a:lnSpc>
                  <a:spcBef>
                    <a:spcPct val="0"/>
                  </a:spcBef>
                  <a:spcAft>
                    <a:spcPct val="0"/>
                  </a:spcAft>
                  <a:defRPr sz="1600" i="1">
                    <a:solidFill>
                      <a:schemeClr val="tx1"/>
                    </a:solidFill>
                    <a:latin typeface="標楷體" pitchFamily="65" charset="-120"/>
                    <a:ea typeface="標楷體" pitchFamily="65" charset="-120"/>
                  </a:defRPr>
                </a:lvl7pPr>
                <a:lvl8pPr marL="3429000" indent="-228600" eaLnBrk="0" fontAlgn="base" hangingPunct="0">
                  <a:lnSpc>
                    <a:spcPct val="120000"/>
                  </a:lnSpc>
                  <a:spcBef>
                    <a:spcPct val="0"/>
                  </a:spcBef>
                  <a:spcAft>
                    <a:spcPct val="0"/>
                  </a:spcAft>
                  <a:defRPr sz="1600" i="1">
                    <a:solidFill>
                      <a:schemeClr val="tx1"/>
                    </a:solidFill>
                    <a:latin typeface="標楷體" pitchFamily="65" charset="-120"/>
                    <a:ea typeface="標楷體" pitchFamily="65" charset="-120"/>
                  </a:defRPr>
                </a:lvl8pPr>
                <a:lvl9pPr marL="3886200" indent="-228600" eaLnBrk="0" fontAlgn="base" hangingPunct="0">
                  <a:lnSpc>
                    <a:spcPct val="120000"/>
                  </a:lnSpc>
                  <a:spcBef>
                    <a:spcPct val="0"/>
                  </a:spcBef>
                  <a:spcAft>
                    <a:spcPct val="0"/>
                  </a:spcAft>
                  <a:defRPr sz="1600" i="1">
                    <a:solidFill>
                      <a:schemeClr val="tx1"/>
                    </a:solidFill>
                    <a:latin typeface="標楷體" pitchFamily="65" charset="-120"/>
                    <a:ea typeface="標楷體" pitchFamily="65" charset="-120"/>
                  </a:defRPr>
                </a:lvl9pPr>
              </a:lstStyle>
              <a:p>
                <a:pPr algn="ctr" eaLnBrk="0" hangingPunct="0">
                  <a:spcBef>
                    <a:spcPct val="10000"/>
                  </a:spcBef>
                </a:pPr>
                <a:r>
                  <a:rPr kumimoji="0" lang="zh-TW" altLang="en-US" sz="1800" b="1" i="0" dirty="0">
                    <a:solidFill>
                      <a:srgbClr val="000000"/>
                    </a:solidFill>
                    <a:latin typeface="Arial" pitchFamily="34" charset="0"/>
                  </a:rPr>
                  <a:t>壹</a:t>
                </a:r>
              </a:p>
            </p:txBody>
          </p:sp>
          <p:sp>
            <p:nvSpPr>
              <p:cNvPr id="12345" name="Text Box 18"/>
              <p:cNvSpPr txBox="1">
                <a:spLocks noChangeArrowheads="1"/>
              </p:cNvSpPr>
              <p:nvPr/>
            </p:nvSpPr>
            <p:spPr bwMode="gray">
              <a:xfrm>
                <a:off x="1323" y="974"/>
                <a:ext cx="3495" cy="23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1600" i="1">
                    <a:solidFill>
                      <a:schemeClr val="tx1"/>
                    </a:solidFill>
                    <a:latin typeface="標楷體" pitchFamily="65" charset="-120"/>
                    <a:ea typeface="標楷體" pitchFamily="65" charset="-120"/>
                  </a:defRPr>
                </a:lvl1pPr>
                <a:lvl2pPr marL="742950" indent="-285750">
                  <a:defRPr sz="1600" i="1">
                    <a:solidFill>
                      <a:schemeClr val="tx1"/>
                    </a:solidFill>
                    <a:latin typeface="標楷體" pitchFamily="65" charset="-120"/>
                    <a:ea typeface="標楷體" pitchFamily="65" charset="-120"/>
                  </a:defRPr>
                </a:lvl2pPr>
                <a:lvl3pPr marL="1143000" indent="-228600">
                  <a:defRPr sz="1600" i="1">
                    <a:solidFill>
                      <a:schemeClr val="tx1"/>
                    </a:solidFill>
                    <a:latin typeface="標楷體" pitchFamily="65" charset="-120"/>
                    <a:ea typeface="標楷體" pitchFamily="65" charset="-120"/>
                  </a:defRPr>
                </a:lvl3pPr>
                <a:lvl4pPr marL="1600200" indent="-228600">
                  <a:defRPr sz="1600" i="1">
                    <a:solidFill>
                      <a:schemeClr val="tx1"/>
                    </a:solidFill>
                    <a:latin typeface="標楷體" pitchFamily="65" charset="-120"/>
                    <a:ea typeface="標楷體" pitchFamily="65" charset="-120"/>
                  </a:defRPr>
                </a:lvl4pPr>
                <a:lvl5pPr marL="2057400" indent="-228600">
                  <a:defRPr sz="1600" i="1">
                    <a:solidFill>
                      <a:schemeClr val="tx1"/>
                    </a:solidFill>
                    <a:latin typeface="標楷體" pitchFamily="65" charset="-120"/>
                    <a:ea typeface="標楷體" pitchFamily="65" charset="-120"/>
                  </a:defRPr>
                </a:lvl5pPr>
                <a:lvl6pPr marL="2514600" indent="-228600" eaLnBrk="0" fontAlgn="base" hangingPunct="0">
                  <a:lnSpc>
                    <a:spcPct val="120000"/>
                  </a:lnSpc>
                  <a:spcBef>
                    <a:spcPct val="0"/>
                  </a:spcBef>
                  <a:spcAft>
                    <a:spcPct val="0"/>
                  </a:spcAft>
                  <a:defRPr sz="1600" i="1">
                    <a:solidFill>
                      <a:schemeClr val="tx1"/>
                    </a:solidFill>
                    <a:latin typeface="標楷體" pitchFamily="65" charset="-120"/>
                    <a:ea typeface="標楷體" pitchFamily="65" charset="-120"/>
                  </a:defRPr>
                </a:lvl6pPr>
                <a:lvl7pPr marL="2971800" indent="-228600" eaLnBrk="0" fontAlgn="base" hangingPunct="0">
                  <a:lnSpc>
                    <a:spcPct val="120000"/>
                  </a:lnSpc>
                  <a:spcBef>
                    <a:spcPct val="0"/>
                  </a:spcBef>
                  <a:spcAft>
                    <a:spcPct val="0"/>
                  </a:spcAft>
                  <a:defRPr sz="1600" i="1">
                    <a:solidFill>
                      <a:schemeClr val="tx1"/>
                    </a:solidFill>
                    <a:latin typeface="標楷體" pitchFamily="65" charset="-120"/>
                    <a:ea typeface="標楷體" pitchFamily="65" charset="-120"/>
                  </a:defRPr>
                </a:lvl7pPr>
                <a:lvl8pPr marL="3429000" indent="-228600" eaLnBrk="0" fontAlgn="base" hangingPunct="0">
                  <a:lnSpc>
                    <a:spcPct val="120000"/>
                  </a:lnSpc>
                  <a:spcBef>
                    <a:spcPct val="0"/>
                  </a:spcBef>
                  <a:spcAft>
                    <a:spcPct val="0"/>
                  </a:spcAft>
                  <a:defRPr sz="1600" i="1">
                    <a:solidFill>
                      <a:schemeClr val="tx1"/>
                    </a:solidFill>
                    <a:latin typeface="標楷體" pitchFamily="65" charset="-120"/>
                    <a:ea typeface="標楷體" pitchFamily="65" charset="-120"/>
                  </a:defRPr>
                </a:lvl8pPr>
                <a:lvl9pPr marL="3886200" indent="-228600" eaLnBrk="0" fontAlgn="base" hangingPunct="0">
                  <a:lnSpc>
                    <a:spcPct val="120000"/>
                  </a:lnSpc>
                  <a:spcBef>
                    <a:spcPct val="0"/>
                  </a:spcBef>
                  <a:spcAft>
                    <a:spcPct val="0"/>
                  </a:spcAft>
                  <a:defRPr sz="1600" i="1">
                    <a:solidFill>
                      <a:schemeClr val="tx1"/>
                    </a:solidFill>
                    <a:latin typeface="標楷體" pitchFamily="65" charset="-120"/>
                    <a:ea typeface="標楷體" pitchFamily="65" charset="-120"/>
                  </a:defRPr>
                </a:lvl9pPr>
              </a:lstStyle>
              <a:p>
                <a:pPr eaLnBrk="0" hangingPunct="0">
                  <a:spcBef>
                    <a:spcPct val="10000"/>
                  </a:spcBef>
                </a:pPr>
                <a:r>
                  <a:rPr lang="zh-TW" altLang="en-US" sz="1800" b="1" i="0" dirty="0" smtClean="0">
                    <a:solidFill>
                      <a:srgbClr val="FFFFFF"/>
                    </a:solidFill>
                  </a:rPr>
                  <a:t>本系「</a:t>
                </a:r>
                <a:r>
                  <a:rPr lang="zh-TW" altLang="en-US" sz="1800" b="1" i="0" dirty="0">
                    <a:solidFill>
                      <a:srgbClr val="FFFFFF"/>
                    </a:solidFill>
                  </a:rPr>
                  <a:t>餐旅實務</a:t>
                </a:r>
                <a:r>
                  <a:rPr lang="zh-TW" altLang="en-US" sz="1800" b="1" i="0" dirty="0" smtClean="0">
                    <a:solidFill>
                      <a:srgbClr val="FFFFFF"/>
                    </a:solidFill>
                  </a:rPr>
                  <a:t>實習</a:t>
                </a:r>
                <a:r>
                  <a:rPr lang="en-US" altLang="zh-TW" sz="1800" b="1" i="0" dirty="0" smtClean="0">
                    <a:solidFill>
                      <a:srgbClr val="FFFFFF"/>
                    </a:solidFill>
                  </a:rPr>
                  <a:t>(</a:t>
                </a:r>
                <a:r>
                  <a:rPr lang="zh-TW" altLang="en-US" sz="1800" b="1" i="0" dirty="0" smtClean="0">
                    <a:solidFill>
                      <a:srgbClr val="FFFFFF"/>
                    </a:solidFill>
                  </a:rPr>
                  <a:t>校外</a:t>
                </a:r>
                <a:r>
                  <a:rPr lang="en-US" altLang="zh-TW" sz="1800" b="1" i="0" dirty="0" smtClean="0">
                    <a:solidFill>
                      <a:srgbClr val="FFFFFF"/>
                    </a:solidFill>
                  </a:rPr>
                  <a:t>)</a:t>
                </a:r>
                <a:r>
                  <a:rPr lang="zh-TW" altLang="en-US" sz="1800" b="1" i="0" dirty="0" smtClean="0">
                    <a:solidFill>
                      <a:srgbClr val="FFFFFF"/>
                    </a:solidFill>
                  </a:rPr>
                  <a:t>」及「餐旅產業實習」課程執行時程</a:t>
                </a:r>
                <a:endParaRPr lang="en-US" altLang="zh-TW" sz="1800" b="1" i="0" dirty="0">
                  <a:solidFill>
                    <a:srgbClr val="FFFFFF"/>
                  </a:solidFill>
                </a:endParaRPr>
              </a:p>
            </p:txBody>
          </p:sp>
        </p:grpSp>
        <p:pic>
          <p:nvPicPr>
            <p:cNvPr id="12341" name="Picture 84" descr="016">
              <a:hlinkClick r:id="rId2" action="ppaction://hlinksldjump"/>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44" y="957"/>
              <a:ext cx="200" cy="24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grpSp>
      <p:grpSp>
        <p:nvGrpSpPr>
          <p:cNvPr id="10" name="Group 99"/>
          <p:cNvGrpSpPr>
            <a:grpSpLocks/>
          </p:cNvGrpSpPr>
          <p:nvPr/>
        </p:nvGrpSpPr>
        <p:grpSpPr bwMode="auto">
          <a:xfrm>
            <a:off x="2078105" y="2996952"/>
            <a:ext cx="6742367" cy="538162"/>
            <a:chOff x="1768" y="1706"/>
            <a:chExt cx="3620" cy="339"/>
          </a:xfrm>
        </p:grpSpPr>
        <p:grpSp>
          <p:nvGrpSpPr>
            <p:cNvPr id="12324" name="Group 77"/>
            <p:cNvGrpSpPr>
              <a:grpSpLocks/>
            </p:cNvGrpSpPr>
            <p:nvPr/>
          </p:nvGrpSpPr>
          <p:grpSpPr bwMode="auto">
            <a:xfrm>
              <a:off x="1768" y="1706"/>
              <a:ext cx="3620" cy="339"/>
              <a:chOff x="1768" y="1706"/>
              <a:chExt cx="3620" cy="339"/>
            </a:xfrm>
          </p:grpSpPr>
          <p:sp>
            <p:nvSpPr>
              <p:cNvPr id="12326" name="AutoShape 27"/>
              <p:cNvSpPr>
                <a:spLocks noChangeArrowheads="1"/>
              </p:cNvSpPr>
              <p:nvPr/>
            </p:nvSpPr>
            <p:spPr bwMode="gray">
              <a:xfrm>
                <a:off x="1951" y="1706"/>
                <a:ext cx="3437" cy="334"/>
              </a:xfrm>
              <a:prstGeom prst="roundRect">
                <a:avLst>
                  <a:gd name="adj" fmla="val 50000"/>
                </a:avLst>
              </a:prstGeom>
              <a:solidFill>
                <a:srgbClr val="00B050"/>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p>
                <a:pPr algn="ctr" eaLnBrk="0" hangingPunct="0">
                  <a:spcBef>
                    <a:spcPct val="10000"/>
                  </a:spcBef>
                </a:pPr>
                <a:endParaRPr kumimoji="0" lang="zh-TW" altLang="en-US" sz="1400" b="1">
                  <a:solidFill>
                    <a:srgbClr val="000000"/>
                  </a:solidFill>
                  <a:latin typeface="Times New Roman" pitchFamily="18" charset="0"/>
                  <a:ea typeface="標楷體" pitchFamily="65" charset="-120"/>
                </a:endParaRPr>
              </a:p>
            </p:txBody>
          </p:sp>
          <p:grpSp>
            <p:nvGrpSpPr>
              <p:cNvPr id="12327" name="Group 28"/>
              <p:cNvGrpSpPr>
                <a:grpSpLocks/>
              </p:cNvGrpSpPr>
              <p:nvPr/>
            </p:nvGrpSpPr>
            <p:grpSpPr bwMode="auto">
              <a:xfrm>
                <a:off x="1768" y="1729"/>
                <a:ext cx="316" cy="316"/>
                <a:chOff x="980" y="1412"/>
                <a:chExt cx="316" cy="316"/>
              </a:xfrm>
            </p:grpSpPr>
            <p:sp>
              <p:nvSpPr>
                <p:cNvPr id="12330" name="Oval 29"/>
                <p:cNvSpPr>
                  <a:spLocks noChangeArrowheads="1"/>
                </p:cNvSpPr>
                <p:nvPr/>
              </p:nvSpPr>
              <p:spPr bwMode="gray">
                <a:xfrm>
                  <a:off x="980" y="1412"/>
                  <a:ext cx="316" cy="316"/>
                </a:xfrm>
                <a:prstGeom prst="ellipse">
                  <a:avLst/>
                </a:prstGeom>
                <a:solidFill>
                  <a:srgbClr val="00B050"/>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p>
                  <a:pPr algn="ctr" eaLnBrk="0" hangingPunct="0">
                    <a:spcBef>
                      <a:spcPct val="10000"/>
                    </a:spcBef>
                  </a:pPr>
                  <a:endParaRPr kumimoji="0" lang="zh-TW" altLang="en-US" sz="1400" b="1">
                    <a:solidFill>
                      <a:srgbClr val="000000"/>
                    </a:solidFill>
                    <a:latin typeface="Times New Roman" pitchFamily="18" charset="0"/>
                    <a:ea typeface="標楷體" pitchFamily="65" charset="-120"/>
                  </a:endParaRPr>
                </a:p>
              </p:txBody>
            </p:sp>
            <p:sp>
              <p:nvSpPr>
                <p:cNvPr id="12331" name="Oval 30"/>
                <p:cNvSpPr>
                  <a:spLocks noChangeArrowheads="1"/>
                </p:cNvSpPr>
                <p:nvPr/>
              </p:nvSpPr>
              <p:spPr bwMode="gray">
                <a:xfrm>
                  <a:off x="1028" y="1461"/>
                  <a:ext cx="220" cy="220"/>
                </a:xfrm>
                <a:prstGeom prst="ellipse">
                  <a:avLst/>
                </a:prstGeom>
                <a:solidFill>
                  <a:srgbClr val="FFFFFF"/>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p>
                  <a:pPr algn="ctr" eaLnBrk="0" hangingPunct="0">
                    <a:spcBef>
                      <a:spcPct val="10000"/>
                    </a:spcBef>
                  </a:pPr>
                  <a:endParaRPr kumimoji="0" lang="zh-TW" altLang="en-US" sz="1400" b="1">
                    <a:solidFill>
                      <a:srgbClr val="000000"/>
                    </a:solidFill>
                    <a:latin typeface="Times New Roman" pitchFamily="18" charset="0"/>
                    <a:ea typeface="標楷體" pitchFamily="65" charset="-120"/>
                  </a:endParaRPr>
                </a:p>
              </p:txBody>
            </p:sp>
          </p:grpSp>
          <p:sp>
            <p:nvSpPr>
              <p:cNvPr id="12328" name="Text Box 31"/>
              <p:cNvSpPr txBox="1">
                <a:spLocks noChangeArrowheads="1"/>
              </p:cNvSpPr>
              <p:nvPr/>
            </p:nvSpPr>
            <p:spPr bwMode="gray">
              <a:xfrm>
                <a:off x="1779" y="1780"/>
                <a:ext cx="284"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sz="1600" i="1">
                    <a:solidFill>
                      <a:schemeClr val="tx1"/>
                    </a:solidFill>
                    <a:latin typeface="標楷體" pitchFamily="65" charset="-120"/>
                    <a:ea typeface="標楷體" pitchFamily="65" charset="-120"/>
                  </a:defRPr>
                </a:lvl1pPr>
                <a:lvl2pPr marL="742950" indent="-285750">
                  <a:defRPr sz="1600" i="1">
                    <a:solidFill>
                      <a:schemeClr val="tx1"/>
                    </a:solidFill>
                    <a:latin typeface="標楷體" pitchFamily="65" charset="-120"/>
                    <a:ea typeface="標楷體" pitchFamily="65" charset="-120"/>
                  </a:defRPr>
                </a:lvl2pPr>
                <a:lvl3pPr marL="1143000" indent="-228600">
                  <a:defRPr sz="1600" i="1">
                    <a:solidFill>
                      <a:schemeClr val="tx1"/>
                    </a:solidFill>
                    <a:latin typeface="標楷體" pitchFamily="65" charset="-120"/>
                    <a:ea typeface="標楷體" pitchFamily="65" charset="-120"/>
                  </a:defRPr>
                </a:lvl3pPr>
                <a:lvl4pPr marL="1600200" indent="-228600">
                  <a:defRPr sz="1600" i="1">
                    <a:solidFill>
                      <a:schemeClr val="tx1"/>
                    </a:solidFill>
                    <a:latin typeface="標楷體" pitchFamily="65" charset="-120"/>
                    <a:ea typeface="標楷體" pitchFamily="65" charset="-120"/>
                  </a:defRPr>
                </a:lvl4pPr>
                <a:lvl5pPr marL="2057400" indent="-228600">
                  <a:defRPr sz="1600" i="1">
                    <a:solidFill>
                      <a:schemeClr val="tx1"/>
                    </a:solidFill>
                    <a:latin typeface="標楷體" pitchFamily="65" charset="-120"/>
                    <a:ea typeface="標楷體" pitchFamily="65" charset="-120"/>
                  </a:defRPr>
                </a:lvl5pPr>
                <a:lvl6pPr marL="2514600" indent="-228600" eaLnBrk="0" fontAlgn="base" hangingPunct="0">
                  <a:lnSpc>
                    <a:spcPct val="120000"/>
                  </a:lnSpc>
                  <a:spcBef>
                    <a:spcPct val="0"/>
                  </a:spcBef>
                  <a:spcAft>
                    <a:spcPct val="0"/>
                  </a:spcAft>
                  <a:defRPr sz="1600" i="1">
                    <a:solidFill>
                      <a:schemeClr val="tx1"/>
                    </a:solidFill>
                    <a:latin typeface="標楷體" pitchFamily="65" charset="-120"/>
                    <a:ea typeface="標楷體" pitchFamily="65" charset="-120"/>
                  </a:defRPr>
                </a:lvl6pPr>
                <a:lvl7pPr marL="2971800" indent="-228600" eaLnBrk="0" fontAlgn="base" hangingPunct="0">
                  <a:lnSpc>
                    <a:spcPct val="120000"/>
                  </a:lnSpc>
                  <a:spcBef>
                    <a:spcPct val="0"/>
                  </a:spcBef>
                  <a:spcAft>
                    <a:spcPct val="0"/>
                  </a:spcAft>
                  <a:defRPr sz="1600" i="1">
                    <a:solidFill>
                      <a:schemeClr val="tx1"/>
                    </a:solidFill>
                    <a:latin typeface="標楷體" pitchFamily="65" charset="-120"/>
                    <a:ea typeface="標楷體" pitchFamily="65" charset="-120"/>
                  </a:defRPr>
                </a:lvl7pPr>
                <a:lvl8pPr marL="3429000" indent="-228600" eaLnBrk="0" fontAlgn="base" hangingPunct="0">
                  <a:lnSpc>
                    <a:spcPct val="120000"/>
                  </a:lnSpc>
                  <a:spcBef>
                    <a:spcPct val="0"/>
                  </a:spcBef>
                  <a:spcAft>
                    <a:spcPct val="0"/>
                  </a:spcAft>
                  <a:defRPr sz="1600" i="1">
                    <a:solidFill>
                      <a:schemeClr val="tx1"/>
                    </a:solidFill>
                    <a:latin typeface="標楷體" pitchFamily="65" charset="-120"/>
                    <a:ea typeface="標楷體" pitchFamily="65" charset="-120"/>
                  </a:defRPr>
                </a:lvl8pPr>
                <a:lvl9pPr marL="3886200" indent="-228600" eaLnBrk="0" fontAlgn="base" hangingPunct="0">
                  <a:lnSpc>
                    <a:spcPct val="120000"/>
                  </a:lnSpc>
                  <a:spcBef>
                    <a:spcPct val="0"/>
                  </a:spcBef>
                  <a:spcAft>
                    <a:spcPct val="0"/>
                  </a:spcAft>
                  <a:defRPr sz="1600" i="1">
                    <a:solidFill>
                      <a:schemeClr val="tx1"/>
                    </a:solidFill>
                    <a:latin typeface="標楷體" pitchFamily="65" charset="-120"/>
                    <a:ea typeface="標楷體" pitchFamily="65" charset="-120"/>
                  </a:defRPr>
                </a:lvl9pPr>
              </a:lstStyle>
              <a:p>
                <a:pPr algn="ctr" eaLnBrk="0" hangingPunct="0">
                  <a:spcBef>
                    <a:spcPct val="10000"/>
                  </a:spcBef>
                </a:pPr>
                <a:r>
                  <a:rPr kumimoji="0" lang="zh-TW" altLang="en-US" sz="1800" b="1" i="0">
                    <a:solidFill>
                      <a:srgbClr val="000000"/>
                    </a:solidFill>
                    <a:latin typeface="Arial" pitchFamily="34" charset="0"/>
                  </a:rPr>
                  <a:t>參</a:t>
                </a:r>
              </a:p>
            </p:txBody>
          </p:sp>
          <p:sp>
            <p:nvSpPr>
              <p:cNvPr id="12329" name="Text Box 32"/>
              <p:cNvSpPr txBox="1">
                <a:spLocks noChangeArrowheads="1"/>
              </p:cNvSpPr>
              <p:nvPr/>
            </p:nvSpPr>
            <p:spPr bwMode="gray">
              <a:xfrm>
                <a:off x="2063" y="1745"/>
                <a:ext cx="3085"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600" i="1">
                    <a:solidFill>
                      <a:schemeClr val="tx1"/>
                    </a:solidFill>
                    <a:latin typeface="標楷體" pitchFamily="65" charset="-120"/>
                    <a:ea typeface="標楷體" pitchFamily="65" charset="-120"/>
                  </a:defRPr>
                </a:lvl1pPr>
                <a:lvl2pPr marL="742950" indent="-285750">
                  <a:defRPr sz="1600" i="1">
                    <a:solidFill>
                      <a:schemeClr val="tx1"/>
                    </a:solidFill>
                    <a:latin typeface="標楷體" pitchFamily="65" charset="-120"/>
                    <a:ea typeface="標楷體" pitchFamily="65" charset="-120"/>
                  </a:defRPr>
                </a:lvl2pPr>
                <a:lvl3pPr marL="1143000" indent="-228600">
                  <a:defRPr sz="1600" i="1">
                    <a:solidFill>
                      <a:schemeClr val="tx1"/>
                    </a:solidFill>
                    <a:latin typeface="標楷體" pitchFamily="65" charset="-120"/>
                    <a:ea typeface="標楷體" pitchFamily="65" charset="-120"/>
                  </a:defRPr>
                </a:lvl3pPr>
                <a:lvl4pPr marL="1600200" indent="-228600">
                  <a:defRPr sz="1600" i="1">
                    <a:solidFill>
                      <a:schemeClr val="tx1"/>
                    </a:solidFill>
                    <a:latin typeface="標楷體" pitchFamily="65" charset="-120"/>
                    <a:ea typeface="標楷體" pitchFamily="65" charset="-120"/>
                  </a:defRPr>
                </a:lvl4pPr>
                <a:lvl5pPr marL="2057400" indent="-228600">
                  <a:defRPr sz="1600" i="1">
                    <a:solidFill>
                      <a:schemeClr val="tx1"/>
                    </a:solidFill>
                    <a:latin typeface="標楷體" pitchFamily="65" charset="-120"/>
                    <a:ea typeface="標楷體" pitchFamily="65" charset="-120"/>
                  </a:defRPr>
                </a:lvl5pPr>
                <a:lvl6pPr marL="2514600" indent="-228600" eaLnBrk="0" fontAlgn="base" hangingPunct="0">
                  <a:lnSpc>
                    <a:spcPct val="120000"/>
                  </a:lnSpc>
                  <a:spcBef>
                    <a:spcPct val="0"/>
                  </a:spcBef>
                  <a:spcAft>
                    <a:spcPct val="0"/>
                  </a:spcAft>
                  <a:defRPr sz="1600" i="1">
                    <a:solidFill>
                      <a:schemeClr val="tx1"/>
                    </a:solidFill>
                    <a:latin typeface="標楷體" pitchFamily="65" charset="-120"/>
                    <a:ea typeface="標楷體" pitchFamily="65" charset="-120"/>
                  </a:defRPr>
                </a:lvl6pPr>
                <a:lvl7pPr marL="2971800" indent="-228600" eaLnBrk="0" fontAlgn="base" hangingPunct="0">
                  <a:lnSpc>
                    <a:spcPct val="120000"/>
                  </a:lnSpc>
                  <a:spcBef>
                    <a:spcPct val="0"/>
                  </a:spcBef>
                  <a:spcAft>
                    <a:spcPct val="0"/>
                  </a:spcAft>
                  <a:defRPr sz="1600" i="1">
                    <a:solidFill>
                      <a:schemeClr val="tx1"/>
                    </a:solidFill>
                    <a:latin typeface="標楷體" pitchFamily="65" charset="-120"/>
                    <a:ea typeface="標楷體" pitchFamily="65" charset="-120"/>
                  </a:defRPr>
                </a:lvl7pPr>
                <a:lvl8pPr marL="3429000" indent="-228600" eaLnBrk="0" fontAlgn="base" hangingPunct="0">
                  <a:lnSpc>
                    <a:spcPct val="120000"/>
                  </a:lnSpc>
                  <a:spcBef>
                    <a:spcPct val="0"/>
                  </a:spcBef>
                  <a:spcAft>
                    <a:spcPct val="0"/>
                  </a:spcAft>
                  <a:defRPr sz="1600" i="1">
                    <a:solidFill>
                      <a:schemeClr val="tx1"/>
                    </a:solidFill>
                    <a:latin typeface="標楷體" pitchFamily="65" charset="-120"/>
                    <a:ea typeface="標楷體" pitchFamily="65" charset="-120"/>
                  </a:defRPr>
                </a:lvl8pPr>
                <a:lvl9pPr marL="3886200" indent="-228600" eaLnBrk="0" fontAlgn="base" hangingPunct="0">
                  <a:lnSpc>
                    <a:spcPct val="120000"/>
                  </a:lnSpc>
                  <a:spcBef>
                    <a:spcPct val="0"/>
                  </a:spcBef>
                  <a:spcAft>
                    <a:spcPct val="0"/>
                  </a:spcAft>
                  <a:defRPr sz="1600" i="1">
                    <a:solidFill>
                      <a:schemeClr val="tx1"/>
                    </a:solidFill>
                    <a:latin typeface="標楷體" pitchFamily="65" charset="-120"/>
                    <a:ea typeface="標楷體" pitchFamily="65" charset="-120"/>
                  </a:defRPr>
                </a:lvl9pPr>
              </a:lstStyle>
              <a:p>
                <a:pPr eaLnBrk="0" hangingPunct="0">
                  <a:spcBef>
                    <a:spcPct val="10000"/>
                  </a:spcBef>
                  <a:buFont typeface="細明體" pitchFamily="49" charset="-120"/>
                  <a:buNone/>
                </a:pPr>
                <a:r>
                  <a:rPr kumimoji="0" lang="zh-TW" altLang="en-US" sz="1800" b="1" i="0" dirty="0" smtClean="0">
                    <a:solidFill>
                      <a:srgbClr val="FFFFFF"/>
                    </a:solidFill>
                  </a:rPr>
                  <a:t>本系辦理校外實習聯合登記分發及實習行前說明會狀況</a:t>
                </a:r>
                <a:endParaRPr kumimoji="0" lang="en-US" altLang="zh-TW" sz="1800" b="1" i="0" dirty="0">
                  <a:solidFill>
                    <a:srgbClr val="FFFFFF"/>
                  </a:solidFill>
                </a:endParaRPr>
              </a:p>
            </p:txBody>
          </p:sp>
        </p:grpSp>
        <p:pic>
          <p:nvPicPr>
            <p:cNvPr id="12325" name="Picture 87" descr="016">
              <a:hlinkClick r:id="" action="ppaction://noaction"/>
            </p:cNvPr>
            <p:cNvPicPr>
              <a:picLocks noChangeAspect="1" noChangeArrowheads="1"/>
            </p:cNvPicPr>
            <p:nvPr/>
          </p:nvPicPr>
          <p:blipFill>
            <a:blip r:embed="rId4" cstate="print">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5118" y="1729"/>
              <a:ext cx="188" cy="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3" name="Group 100"/>
          <p:cNvGrpSpPr>
            <a:grpSpLocks/>
          </p:cNvGrpSpPr>
          <p:nvPr/>
        </p:nvGrpSpPr>
        <p:grpSpPr bwMode="auto">
          <a:xfrm>
            <a:off x="2195736" y="3789040"/>
            <a:ext cx="6758132" cy="539750"/>
            <a:chOff x="1885" y="2092"/>
            <a:chExt cx="3730" cy="340"/>
          </a:xfrm>
        </p:grpSpPr>
        <p:grpSp>
          <p:nvGrpSpPr>
            <p:cNvPr id="12316" name="Group 78"/>
            <p:cNvGrpSpPr>
              <a:grpSpLocks/>
            </p:cNvGrpSpPr>
            <p:nvPr/>
          </p:nvGrpSpPr>
          <p:grpSpPr bwMode="auto">
            <a:xfrm>
              <a:off x="1885" y="2092"/>
              <a:ext cx="3730" cy="340"/>
              <a:chOff x="1885" y="2092"/>
              <a:chExt cx="3730" cy="340"/>
            </a:xfrm>
          </p:grpSpPr>
          <p:sp>
            <p:nvSpPr>
              <p:cNvPr id="12318" name="AutoShape 34"/>
              <p:cNvSpPr>
                <a:spLocks noChangeArrowheads="1"/>
              </p:cNvSpPr>
              <p:nvPr/>
            </p:nvSpPr>
            <p:spPr bwMode="gray">
              <a:xfrm>
                <a:off x="2102" y="2092"/>
                <a:ext cx="3513" cy="333"/>
              </a:xfrm>
              <a:prstGeom prst="roundRect">
                <a:avLst>
                  <a:gd name="adj" fmla="val 50000"/>
                </a:avLst>
              </a:prstGeom>
              <a:solidFill>
                <a:srgbClr val="00B0F0"/>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p>
                <a:pPr algn="ctr" eaLnBrk="0" hangingPunct="0">
                  <a:spcBef>
                    <a:spcPct val="10000"/>
                  </a:spcBef>
                </a:pPr>
                <a:endParaRPr kumimoji="0" lang="zh-TW" altLang="en-US" sz="1400" b="1">
                  <a:solidFill>
                    <a:srgbClr val="000000"/>
                  </a:solidFill>
                  <a:latin typeface="Times New Roman" pitchFamily="18" charset="0"/>
                  <a:ea typeface="標楷體" pitchFamily="65" charset="-120"/>
                </a:endParaRPr>
              </a:p>
            </p:txBody>
          </p:sp>
          <p:sp>
            <p:nvSpPr>
              <p:cNvPr id="12319" name="Text Box 35"/>
              <p:cNvSpPr txBox="1">
                <a:spLocks noChangeArrowheads="1"/>
              </p:cNvSpPr>
              <p:nvPr/>
            </p:nvSpPr>
            <p:spPr bwMode="gray">
              <a:xfrm>
                <a:off x="2169" y="2170"/>
                <a:ext cx="3263"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600" i="1">
                    <a:solidFill>
                      <a:schemeClr val="tx1"/>
                    </a:solidFill>
                    <a:latin typeface="標楷體" pitchFamily="65" charset="-120"/>
                    <a:ea typeface="標楷體" pitchFamily="65" charset="-120"/>
                  </a:defRPr>
                </a:lvl1pPr>
                <a:lvl2pPr marL="742950" indent="-285750">
                  <a:defRPr sz="1600" i="1">
                    <a:solidFill>
                      <a:schemeClr val="tx1"/>
                    </a:solidFill>
                    <a:latin typeface="標楷體" pitchFamily="65" charset="-120"/>
                    <a:ea typeface="標楷體" pitchFamily="65" charset="-120"/>
                  </a:defRPr>
                </a:lvl2pPr>
                <a:lvl3pPr marL="1143000" indent="-228600">
                  <a:defRPr sz="1600" i="1">
                    <a:solidFill>
                      <a:schemeClr val="tx1"/>
                    </a:solidFill>
                    <a:latin typeface="標楷體" pitchFamily="65" charset="-120"/>
                    <a:ea typeface="標楷體" pitchFamily="65" charset="-120"/>
                  </a:defRPr>
                </a:lvl3pPr>
                <a:lvl4pPr marL="1600200" indent="-228600">
                  <a:defRPr sz="1600" i="1">
                    <a:solidFill>
                      <a:schemeClr val="tx1"/>
                    </a:solidFill>
                    <a:latin typeface="標楷體" pitchFamily="65" charset="-120"/>
                    <a:ea typeface="標楷體" pitchFamily="65" charset="-120"/>
                  </a:defRPr>
                </a:lvl4pPr>
                <a:lvl5pPr marL="2057400" indent="-228600">
                  <a:defRPr sz="1600" i="1">
                    <a:solidFill>
                      <a:schemeClr val="tx1"/>
                    </a:solidFill>
                    <a:latin typeface="標楷體" pitchFamily="65" charset="-120"/>
                    <a:ea typeface="標楷體" pitchFamily="65" charset="-120"/>
                  </a:defRPr>
                </a:lvl5pPr>
                <a:lvl6pPr marL="2514600" indent="-228600" eaLnBrk="0" fontAlgn="base" hangingPunct="0">
                  <a:lnSpc>
                    <a:spcPct val="120000"/>
                  </a:lnSpc>
                  <a:spcBef>
                    <a:spcPct val="0"/>
                  </a:spcBef>
                  <a:spcAft>
                    <a:spcPct val="0"/>
                  </a:spcAft>
                  <a:defRPr sz="1600" i="1">
                    <a:solidFill>
                      <a:schemeClr val="tx1"/>
                    </a:solidFill>
                    <a:latin typeface="標楷體" pitchFamily="65" charset="-120"/>
                    <a:ea typeface="標楷體" pitchFamily="65" charset="-120"/>
                  </a:defRPr>
                </a:lvl6pPr>
                <a:lvl7pPr marL="2971800" indent="-228600" eaLnBrk="0" fontAlgn="base" hangingPunct="0">
                  <a:lnSpc>
                    <a:spcPct val="120000"/>
                  </a:lnSpc>
                  <a:spcBef>
                    <a:spcPct val="0"/>
                  </a:spcBef>
                  <a:spcAft>
                    <a:spcPct val="0"/>
                  </a:spcAft>
                  <a:defRPr sz="1600" i="1">
                    <a:solidFill>
                      <a:schemeClr val="tx1"/>
                    </a:solidFill>
                    <a:latin typeface="標楷體" pitchFamily="65" charset="-120"/>
                    <a:ea typeface="標楷體" pitchFamily="65" charset="-120"/>
                  </a:defRPr>
                </a:lvl7pPr>
                <a:lvl8pPr marL="3429000" indent="-228600" eaLnBrk="0" fontAlgn="base" hangingPunct="0">
                  <a:lnSpc>
                    <a:spcPct val="120000"/>
                  </a:lnSpc>
                  <a:spcBef>
                    <a:spcPct val="0"/>
                  </a:spcBef>
                  <a:spcAft>
                    <a:spcPct val="0"/>
                  </a:spcAft>
                  <a:defRPr sz="1600" i="1">
                    <a:solidFill>
                      <a:schemeClr val="tx1"/>
                    </a:solidFill>
                    <a:latin typeface="標楷體" pitchFamily="65" charset="-120"/>
                    <a:ea typeface="標楷體" pitchFamily="65" charset="-120"/>
                  </a:defRPr>
                </a:lvl8pPr>
                <a:lvl9pPr marL="3886200" indent="-228600" eaLnBrk="0" fontAlgn="base" hangingPunct="0">
                  <a:lnSpc>
                    <a:spcPct val="120000"/>
                  </a:lnSpc>
                  <a:spcBef>
                    <a:spcPct val="0"/>
                  </a:spcBef>
                  <a:spcAft>
                    <a:spcPct val="0"/>
                  </a:spcAft>
                  <a:defRPr sz="1600" i="1">
                    <a:solidFill>
                      <a:schemeClr val="tx1"/>
                    </a:solidFill>
                    <a:latin typeface="標楷體" pitchFamily="65" charset="-120"/>
                    <a:ea typeface="標楷體" pitchFamily="65" charset="-120"/>
                  </a:defRPr>
                </a:lvl9pPr>
              </a:lstStyle>
              <a:p>
                <a:pPr algn="dist" eaLnBrk="0" hangingPunct="0">
                  <a:spcBef>
                    <a:spcPct val="10000"/>
                  </a:spcBef>
                  <a:buFont typeface="細明體" pitchFamily="49" charset="-120"/>
                  <a:buNone/>
                </a:pPr>
                <a:r>
                  <a:rPr kumimoji="0" lang="zh-TW" altLang="en-US" sz="1400" b="1" i="0" dirty="0" smtClean="0">
                    <a:solidFill>
                      <a:srgbClr val="FFFFFF"/>
                    </a:solidFill>
                  </a:rPr>
                  <a:t>本系校外實習修課學生於實習期間之實習概況及學生校外實習心得報告</a:t>
                </a:r>
                <a:endParaRPr kumimoji="0" lang="en-US" altLang="zh-TW" sz="1400" b="1" i="0" dirty="0">
                  <a:solidFill>
                    <a:srgbClr val="FFFFFF"/>
                  </a:solidFill>
                </a:endParaRPr>
              </a:p>
            </p:txBody>
          </p:sp>
          <p:grpSp>
            <p:nvGrpSpPr>
              <p:cNvPr id="12320" name="Group 36"/>
              <p:cNvGrpSpPr>
                <a:grpSpLocks/>
              </p:cNvGrpSpPr>
              <p:nvPr/>
            </p:nvGrpSpPr>
            <p:grpSpPr bwMode="auto">
              <a:xfrm>
                <a:off x="1885" y="2116"/>
                <a:ext cx="316" cy="316"/>
                <a:chOff x="980" y="1412"/>
                <a:chExt cx="316" cy="316"/>
              </a:xfrm>
            </p:grpSpPr>
            <p:sp>
              <p:nvSpPr>
                <p:cNvPr id="12322" name="Oval 37"/>
                <p:cNvSpPr>
                  <a:spLocks noChangeArrowheads="1"/>
                </p:cNvSpPr>
                <p:nvPr/>
              </p:nvSpPr>
              <p:spPr bwMode="gray">
                <a:xfrm>
                  <a:off x="980" y="1412"/>
                  <a:ext cx="316" cy="316"/>
                </a:xfrm>
                <a:prstGeom prst="ellipse">
                  <a:avLst/>
                </a:prstGeom>
                <a:solidFill>
                  <a:srgbClr val="00B0F0"/>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p>
                  <a:pPr algn="ctr" eaLnBrk="0" hangingPunct="0">
                    <a:spcBef>
                      <a:spcPct val="10000"/>
                    </a:spcBef>
                  </a:pPr>
                  <a:endParaRPr kumimoji="0" lang="zh-TW" altLang="en-US" sz="1400" b="1">
                    <a:solidFill>
                      <a:srgbClr val="000000"/>
                    </a:solidFill>
                    <a:latin typeface="Times New Roman" pitchFamily="18" charset="0"/>
                    <a:ea typeface="標楷體" pitchFamily="65" charset="-120"/>
                  </a:endParaRPr>
                </a:p>
              </p:txBody>
            </p:sp>
            <p:sp>
              <p:nvSpPr>
                <p:cNvPr id="12323" name="Oval 38"/>
                <p:cNvSpPr>
                  <a:spLocks noChangeArrowheads="1"/>
                </p:cNvSpPr>
                <p:nvPr/>
              </p:nvSpPr>
              <p:spPr bwMode="gray">
                <a:xfrm>
                  <a:off x="1028" y="1461"/>
                  <a:ext cx="220" cy="220"/>
                </a:xfrm>
                <a:prstGeom prst="ellipse">
                  <a:avLst/>
                </a:prstGeom>
                <a:solidFill>
                  <a:srgbClr val="FFFFFF"/>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p>
                  <a:pPr algn="ctr" eaLnBrk="0" hangingPunct="0">
                    <a:spcBef>
                      <a:spcPct val="10000"/>
                    </a:spcBef>
                  </a:pPr>
                  <a:endParaRPr kumimoji="0" lang="zh-TW" altLang="en-US" sz="1400" b="1">
                    <a:solidFill>
                      <a:srgbClr val="000000"/>
                    </a:solidFill>
                    <a:latin typeface="Times New Roman" pitchFamily="18" charset="0"/>
                    <a:ea typeface="標楷體" pitchFamily="65" charset="-120"/>
                  </a:endParaRPr>
                </a:p>
              </p:txBody>
            </p:sp>
          </p:grpSp>
          <p:sp>
            <p:nvSpPr>
              <p:cNvPr id="12321" name="Text Box 39"/>
              <p:cNvSpPr txBox="1">
                <a:spLocks noChangeArrowheads="1"/>
              </p:cNvSpPr>
              <p:nvPr/>
            </p:nvSpPr>
            <p:spPr bwMode="gray">
              <a:xfrm>
                <a:off x="1885" y="2162"/>
                <a:ext cx="284"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sz="1600" i="1">
                    <a:solidFill>
                      <a:schemeClr val="tx1"/>
                    </a:solidFill>
                    <a:latin typeface="標楷體" pitchFamily="65" charset="-120"/>
                    <a:ea typeface="標楷體" pitchFamily="65" charset="-120"/>
                  </a:defRPr>
                </a:lvl1pPr>
                <a:lvl2pPr marL="742950" indent="-285750">
                  <a:defRPr sz="1600" i="1">
                    <a:solidFill>
                      <a:schemeClr val="tx1"/>
                    </a:solidFill>
                    <a:latin typeface="標楷體" pitchFamily="65" charset="-120"/>
                    <a:ea typeface="標楷體" pitchFamily="65" charset="-120"/>
                  </a:defRPr>
                </a:lvl2pPr>
                <a:lvl3pPr marL="1143000" indent="-228600">
                  <a:defRPr sz="1600" i="1">
                    <a:solidFill>
                      <a:schemeClr val="tx1"/>
                    </a:solidFill>
                    <a:latin typeface="標楷體" pitchFamily="65" charset="-120"/>
                    <a:ea typeface="標楷體" pitchFamily="65" charset="-120"/>
                  </a:defRPr>
                </a:lvl3pPr>
                <a:lvl4pPr marL="1600200" indent="-228600">
                  <a:defRPr sz="1600" i="1">
                    <a:solidFill>
                      <a:schemeClr val="tx1"/>
                    </a:solidFill>
                    <a:latin typeface="標楷體" pitchFamily="65" charset="-120"/>
                    <a:ea typeface="標楷體" pitchFamily="65" charset="-120"/>
                  </a:defRPr>
                </a:lvl4pPr>
                <a:lvl5pPr marL="2057400" indent="-228600">
                  <a:defRPr sz="1600" i="1">
                    <a:solidFill>
                      <a:schemeClr val="tx1"/>
                    </a:solidFill>
                    <a:latin typeface="標楷體" pitchFamily="65" charset="-120"/>
                    <a:ea typeface="標楷體" pitchFamily="65" charset="-120"/>
                  </a:defRPr>
                </a:lvl5pPr>
                <a:lvl6pPr marL="2514600" indent="-228600" eaLnBrk="0" fontAlgn="base" hangingPunct="0">
                  <a:lnSpc>
                    <a:spcPct val="120000"/>
                  </a:lnSpc>
                  <a:spcBef>
                    <a:spcPct val="0"/>
                  </a:spcBef>
                  <a:spcAft>
                    <a:spcPct val="0"/>
                  </a:spcAft>
                  <a:defRPr sz="1600" i="1">
                    <a:solidFill>
                      <a:schemeClr val="tx1"/>
                    </a:solidFill>
                    <a:latin typeface="標楷體" pitchFamily="65" charset="-120"/>
                    <a:ea typeface="標楷體" pitchFamily="65" charset="-120"/>
                  </a:defRPr>
                </a:lvl6pPr>
                <a:lvl7pPr marL="2971800" indent="-228600" eaLnBrk="0" fontAlgn="base" hangingPunct="0">
                  <a:lnSpc>
                    <a:spcPct val="120000"/>
                  </a:lnSpc>
                  <a:spcBef>
                    <a:spcPct val="0"/>
                  </a:spcBef>
                  <a:spcAft>
                    <a:spcPct val="0"/>
                  </a:spcAft>
                  <a:defRPr sz="1600" i="1">
                    <a:solidFill>
                      <a:schemeClr val="tx1"/>
                    </a:solidFill>
                    <a:latin typeface="標楷體" pitchFamily="65" charset="-120"/>
                    <a:ea typeface="標楷體" pitchFamily="65" charset="-120"/>
                  </a:defRPr>
                </a:lvl7pPr>
                <a:lvl8pPr marL="3429000" indent="-228600" eaLnBrk="0" fontAlgn="base" hangingPunct="0">
                  <a:lnSpc>
                    <a:spcPct val="120000"/>
                  </a:lnSpc>
                  <a:spcBef>
                    <a:spcPct val="0"/>
                  </a:spcBef>
                  <a:spcAft>
                    <a:spcPct val="0"/>
                  </a:spcAft>
                  <a:defRPr sz="1600" i="1">
                    <a:solidFill>
                      <a:schemeClr val="tx1"/>
                    </a:solidFill>
                    <a:latin typeface="標楷體" pitchFamily="65" charset="-120"/>
                    <a:ea typeface="標楷體" pitchFamily="65" charset="-120"/>
                  </a:defRPr>
                </a:lvl8pPr>
                <a:lvl9pPr marL="3886200" indent="-228600" eaLnBrk="0" fontAlgn="base" hangingPunct="0">
                  <a:lnSpc>
                    <a:spcPct val="120000"/>
                  </a:lnSpc>
                  <a:spcBef>
                    <a:spcPct val="0"/>
                  </a:spcBef>
                  <a:spcAft>
                    <a:spcPct val="0"/>
                  </a:spcAft>
                  <a:defRPr sz="1600" i="1">
                    <a:solidFill>
                      <a:schemeClr val="tx1"/>
                    </a:solidFill>
                    <a:latin typeface="標楷體" pitchFamily="65" charset="-120"/>
                    <a:ea typeface="標楷體" pitchFamily="65" charset="-120"/>
                  </a:defRPr>
                </a:lvl9pPr>
              </a:lstStyle>
              <a:p>
                <a:pPr algn="ctr" eaLnBrk="0" hangingPunct="0">
                  <a:spcBef>
                    <a:spcPct val="10000"/>
                  </a:spcBef>
                </a:pPr>
                <a:r>
                  <a:rPr kumimoji="0" lang="zh-TW" altLang="en-US" sz="1800" b="1" i="0" dirty="0">
                    <a:solidFill>
                      <a:srgbClr val="000000"/>
                    </a:solidFill>
                    <a:latin typeface="Arial" pitchFamily="34" charset="0"/>
                  </a:rPr>
                  <a:t>肆</a:t>
                </a:r>
              </a:p>
            </p:txBody>
          </p:sp>
        </p:grpSp>
        <p:pic>
          <p:nvPicPr>
            <p:cNvPr id="12317" name="Picture 88" descr="016">
              <a:hlinkClick r:id="" action="ppaction://noaction"/>
            </p:cNvPr>
            <p:cNvPicPr>
              <a:picLocks noChangeAspect="1" noChangeArrowheads="1"/>
            </p:cNvPicPr>
            <p:nvPr/>
          </p:nvPicPr>
          <p:blipFill>
            <a:blip r:embed="rId5" cstate="print">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5372" y="2153"/>
              <a:ext cx="172" cy="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6" name="Group 101"/>
          <p:cNvGrpSpPr>
            <a:grpSpLocks/>
          </p:cNvGrpSpPr>
          <p:nvPr/>
        </p:nvGrpSpPr>
        <p:grpSpPr bwMode="auto">
          <a:xfrm>
            <a:off x="2084107" y="4689652"/>
            <a:ext cx="6610264" cy="538163"/>
            <a:chOff x="1859" y="2501"/>
            <a:chExt cx="3756" cy="339"/>
          </a:xfrm>
        </p:grpSpPr>
        <p:grpSp>
          <p:nvGrpSpPr>
            <p:cNvPr id="12308" name="Group 79"/>
            <p:cNvGrpSpPr>
              <a:grpSpLocks/>
            </p:cNvGrpSpPr>
            <p:nvPr/>
          </p:nvGrpSpPr>
          <p:grpSpPr bwMode="auto">
            <a:xfrm>
              <a:off x="1859" y="2501"/>
              <a:ext cx="3756" cy="339"/>
              <a:chOff x="1859" y="2501"/>
              <a:chExt cx="3756" cy="339"/>
            </a:xfrm>
          </p:grpSpPr>
          <p:sp>
            <p:nvSpPr>
              <p:cNvPr id="12310" name="AutoShape 41"/>
              <p:cNvSpPr>
                <a:spLocks noChangeArrowheads="1"/>
              </p:cNvSpPr>
              <p:nvPr/>
            </p:nvSpPr>
            <p:spPr bwMode="gray">
              <a:xfrm>
                <a:off x="2042" y="2501"/>
                <a:ext cx="3573" cy="334"/>
              </a:xfrm>
              <a:prstGeom prst="roundRect">
                <a:avLst>
                  <a:gd name="adj" fmla="val 50000"/>
                </a:avLst>
              </a:prstGeom>
              <a:solidFill>
                <a:srgbClr val="00B050"/>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p>
                <a:pPr algn="ctr" eaLnBrk="0" hangingPunct="0">
                  <a:spcBef>
                    <a:spcPct val="10000"/>
                  </a:spcBef>
                </a:pPr>
                <a:endParaRPr kumimoji="0" lang="zh-TW" altLang="en-US" sz="1400" b="1">
                  <a:solidFill>
                    <a:srgbClr val="000000"/>
                  </a:solidFill>
                  <a:latin typeface="Times New Roman" pitchFamily="18" charset="0"/>
                  <a:ea typeface="標楷體" pitchFamily="65" charset="-120"/>
                </a:endParaRPr>
              </a:p>
            </p:txBody>
          </p:sp>
          <p:grpSp>
            <p:nvGrpSpPr>
              <p:cNvPr id="12311" name="Group 42"/>
              <p:cNvGrpSpPr>
                <a:grpSpLocks/>
              </p:cNvGrpSpPr>
              <p:nvPr/>
            </p:nvGrpSpPr>
            <p:grpSpPr bwMode="auto">
              <a:xfrm>
                <a:off x="1859" y="2524"/>
                <a:ext cx="316" cy="316"/>
                <a:chOff x="980" y="1412"/>
                <a:chExt cx="316" cy="316"/>
              </a:xfrm>
            </p:grpSpPr>
            <p:sp>
              <p:nvSpPr>
                <p:cNvPr id="12314" name="Oval 43"/>
                <p:cNvSpPr>
                  <a:spLocks noChangeArrowheads="1"/>
                </p:cNvSpPr>
                <p:nvPr/>
              </p:nvSpPr>
              <p:spPr bwMode="gray">
                <a:xfrm>
                  <a:off x="980" y="1412"/>
                  <a:ext cx="316" cy="316"/>
                </a:xfrm>
                <a:prstGeom prst="ellipse">
                  <a:avLst/>
                </a:prstGeom>
                <a:solidFill>
                  <a:srgbClr val="00B050"/>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p>
                  <a:pPr algn="ctr" eaLnBrk="0" hangingPunct="0">
                    <a:spcBef>
                      <a:spcPct val="10000"/>
                    </a:spcBef>
                  </a:pPr>
                  <a:endParaRPr kumimoji="0" lang="zh-TW" altLang="en-US" sz="1400" b="1">
                    <a:solidFill>
                      <a:srgbClr val="000000"/>
                    </a:solidFill>
                    <a:latin typeface="Times New Roman" pitchFamily="18" charset="0"/>
                    <a:ea typeface="標楷體" pitchFamily="65" charset="-120"/>
                  </a:endParaRPr>
                </a:p>
              </p:txBody>
            </p:sp>
            <p:sp>
              <p:nvSpPr>
                <p:cNvPr id="12315" name="Oval 44"/>
                <p:cNvSpPr>
                  <a:spLocks noChangeArrowheads="1"/>
                </p:cNvSpPr>
                <p:nvPr/>
              </p:nvSpPr>
              <p:spPr bwMode="gray">
                <a:xfrm>
                  <a:off x="1028" y="1461"/>
                  <a:ext cx="220" cy="220"/>
                </a:xfrm>
                <a:prstGeom prst="ellipse">
                  <a:avLst/>
                </a:prstGeom>
                <a:solidFill>
                  <a:srgbClr val="FFFFFF"/>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p>
                  <a:pPr algn="ctr" eaLnBrk="0" hangingPunct="0">
                    <a:spcBef>
                      <a:spcPct val="10000"/>
                    </a:spcBef>
                  </a:pPr>
                  <a:endParaRPr kumimoji="0" lang="zh-TW" altLang="en-US" sz="1400" b="1">
                    <a:solidFill>
                      <a:srgbClr val="000000"/>
                    </a:solidFill>
                    <a:latin typeface="Times New Roman" pitchFamily="18" charset="0"/>
                    <a:ea typeface="標楷體" pitchFamily="65" charset="-120"/>
                  </a:endParaRPr>
                </a:p>
              </p:txBody>
            </p:sp>
          </p:grpSp>
          <p:sp>
            <p:nvSpPr>
              <p:cNvPr id="12312" name="Text Box 45"/>
              <p:cNvSpPr txBox="1">
                <a:spLocks noChangeArrowheads="1"/>
              </p:cNvSpPr>
              <p:nvPr/>
            </p:nvSpPr>
            <p:spPr bwMode="gray">
              <a:xfrm>
                <a:off x="1870" y="2570"/>
                <a:ext cx="284"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sz="1600" i="1">
                    <a:solidFill>
                      <a:schemeClr val="tx1"/>
                    </a:solidFill>
                    <a:latin typeface="標楷體" pitchFamily="65" charset="-120"/>
                    <a:ea typeface="標楷體" pitchFamily="65" charset="-120"/>
                  </a:defRPr>
                </a:lvl1pPr>
                <a:lvl2pPr marL="742950" indent="-285750">
                  <a:defRPr sz="1600" i="1">
                    <a:solidFill>
                      <a:schemeClr val="tx1"/>
                    </a:solidFill>
                    <a:latin typeface="標楷體" pitchFamily="65" charset="-120"/>
                    <a:ea typeface="標楷體" pitchFamily="65" charset="-120"/>
                  </a:defRPr>
                </a:lvl2pPr>
                <a:lvl3pPr marL="1143000" indent="-228600">
                  <a:defRPr sz="1600" i="1">
                    <a:solidFill>
                      <a:schemeClr val="tx1"/>
                    </a:solidFill>
                    <a:latin typeface="標楷體" pitchFamily="65" charset="-120"/>
                    <a:ea typeface="標楷體" pitchFamily="65" charset="-120"/>
                  </a:defRPr>
                </a:lvl3pPr>
                <a:lvl4pPr marL="1600200" indent="-228600">
                  <a:defRPr sz="1600" i="1">
                    <a:solidFill>
                      <a:schemeClr val="tx1"/>
                    </a:solidFill>
                    <a:latin typeface="標楷體" pitchFamily="65" charset="-120"/>
                    <a:ea typeface="標楷體" pitchFamily="65" charset="-120"/>
                  </a:defRPr>
                </a:lvl4pPr>
                <a:lvl5pPr marL="2057400" indent="-228600">
                  <a:defRPr sz="1600" i="1">
                    <a:solidFill>
                      <a:schemeClr val="tx1"/>
                    </a:solidFill>
                    <a:latin typeface="標楷體" pitchFamily="65" charset="-120"/>
                    <a:ea typeface="標楷體" pitchFamily="65" charset="-120"/>
                  </a:defRPr>
                </a:lvl5pPr>
                <a:lvl6pPr marL="2514600" indent="-228600" eaLnBrk="0" fontAlgn="base" hangingPunct="0">
                  <a:lnSpc>
                    <a:spcPct val="120000"/>
                  </a:lnSpc>
                  <a:spcBef>
                    <a:spcPct val="0"/>
                  </a:spcBef>
                  <a:spcAft>
                    <a:spcPct val="0"/>
                  </a:spcAft>
                  <a:defRPr sz="1600" i="1">
                    <a:solidFill>
                      <a:schemeClr val="tx1"/>
                    </a:solidFill>
                    <a:latin typeface="標楷體" pitchFamily="65" charset="-120"/>
                    <a:ea typeface="標楷體" pitchFamily="65" charset="-120"/>
                  </a:defRPr>
                </a:lvl6pPr>
                <a:lvl7pPr marL="2971800" indent="-228600" eaLnBrk="0" fontAlgn="base" hangingPunct="0">
                  <a:lnSpc>
                    <a:spcPct val="120000"/>
                  </a:lnSpc>
                  <a:spcBef>
                    <a:spcPct val="0"/>
                  </a:spcBef>
                  <a:spcAft>
                    <a:spcPct val="0"/>
                  </a:spcAft>
                  <a:defRPr sz="1600" i="1">
                    <a:solidFill>
                      <a:schemeClr val="tx1"/>
                    </a:solidFill>
                    <a:latin typeface="標楷體" pitchFamily="65" charset="-120"/>
                    <a:ea typeface="標楷體" pitchFamily="65" charset="-120"/>
                  </a:defRPr>
                </a:lvl7pPr>
                <a:lvl8pPr marL="3429000" indent="-228600" eaLnBrk="0" fontAlgn="base" hangingPunct="0">
                  <a:lnSpc>
                    <a:spcPct val="120000"/>
                  </a:lnSpc>
                  <a:spcBef>
                    <a:spcPct val="0"/>
                  </a:spcBef>
                  <a:spcAft>
                    <a:spcPct val="0"/>
                  </a:spcAft>
                  <a:defRPr sz="1600" i="1">
                    <a:solidFill>
                      <a:schemeClr val="tx1"/>
                    </a:solidFill>
                    <a:latin typeface="標楷體" pitchFamily="65" charset="-120"/>
                    <a:ea typeface="標楷體" pitchFamily="65" charset="-120"/>
                  </a:defRPr>
                </a:lvl8pPr>
                <a:lvl9pPr marL="3886200" indent="-228600" eaLnBrk="0" fontAlgn="base" hangingPunct="0">
                  <a:lnSpc>
                    <a:spcPct val="120000"/>
                  </a:lnSpc>
                  <a:spcBef>
                    <a:spcPct val="0"/>
                  </a:spcBef>
                  <a:spcAft>
                    <a:spcPct val="0"/>
                  </a:spcAft>
                  <a:defRPr sz="1600" i="1">
                    <a:solidFill>
                      <a:schemeClr val="tx1"/>
                    </a:solidFill>
                    <a:latin typeface="標楷體" pitchFamily="65" charset="-120"/>
                    <a:ea typeface="標楷體" pitchFamily="65" charset="-120"/>
                  </a:defRPr>
                </a:lvl9pPr>
              </a:lstStyle>
              <a:p>
                <a:pPr algn="ctr" eaLnBrk="0" hangingPunct="0">
                  <a:spcBef>
                    <a:spcPct val="10000"/>
                  </a:spcBef>
                </a:pPr>
                <a:r>
                  <a:rPr kumimoji="0" lang="zh-TW" altLang="en-US" sz="1800" b="1" i="0" dirty="0">
                    <a:solidFill>
                      <a:srgbClr val="000000"/>
                    </a:solidFill>
                    <a:latin typeface="Arial" pitchFamily="34" charset="0"/>
                  </a:rPr>
                  <a:t>伍</a:t>
                </a:r>
              </a:p>
            </p:txBody>
          </p:sp>
          <p:sp>
            <p:nvSpPr>
              <p:cNvPr id="12313" name="Text Box 46"/>
              <p:cNvSpPr txBox="1">
                <a:spLocks noChangeArrowheads="1"/>
              </p:cNvSpPr>
              <p:nvPr/>
            </p:nvSpPr>
            <p:spPr bwMode="gray">
              <a:xfrm>
                <a:off x="2175" y="2563"/>
                <a:ext cx="2903"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600" i="1">
                    <a:solidFill>
                      <a:schemeClr val="tx1"/>
                    </a:solidFill>
                    <a:latin typeface="標楷體" pitchFamily="65" charset="-120"/>
                    <a:ea typeface="標楷體" pitchFamily="65" charset="-120"/>
                  </a:defRPr>
                </a:lvl1pPr>
                <a:lvl2pPr marL="742950" indent="-285750">
                  <a:defRPr sz="1600" i="1">
                    <a:solidFill>
                      <a:schemeClr val="tx1"/>
                    </a:solidFill>
                    <a:latin typeface="標楷體" pitchFamily="65" charset="-120"/>
                    <a:ea typeface="標楷體" pitchFamily="65" charset="-120"/>
                  </a:defRPr>
                </a:lvl2pPr>
                <a:lvl3pPr marL="1143000" indent="-228600">
                  <a:defRPr sz="1600" i="1">
                    <a:solidFill>
                      <a:schemeClr val="tx1"/>
                    </a:solidFill>
                    <a:latin typeface="標楷體" pitchFamily="65" charset="-120"/>
                    <a:ea typeface="標楷體" pitchFamily="65" charset="-120"/>
                  </a:defRPr>
                </a:lvl3pPr>
                <a:lvl4pPr marL="1600200" indent="-228600">
                  <a:defRPr sz="1600" i="1">
                    <a:solidFill>
                      <a:schemeClr val="tx1"/>
                    </a:solidFill>
                    <a:latin typeface="標楷體" pitchFamily="65" charset="-120"/>
                    <a:ea typeface="標楷體" pitchFamily="65" charset="-120"/>
                  </a:defRPr>
                </a:lvl4pPr>
                <a:lvl5pPr marL="2057400" indent="-228600">
                  <a:defRPr sz="1600" i="1">
                    <a:solidFill>
                      <a:schemeClr val="tx1"/>
                    </a:solidFill>
                    <a:latin typeface="標楷體" pitchFamily="65" charset="-120"/>
                    <a:ea typeface="標楷體" pitchFamily="65" charset="-120"/>
                  </a:defRPr>
                </a:lvl5pPr>
                <a:lvl6pPr marL="2514600" indent="-228600" eaLnBrk="0" fontAlgn="base" hangingPunct="0">
                  <a:lnSpc>
                    <a:spcPct val="120000"/>
                  </a:lnSpc>
                  <a:spcBef>
                    <a:spcPct val="0"/>
                  </a:spcBef>
                  <a:spcAft>
                    <a:spcPct val="0"/>
                  </a:spcAft>
                  <a:defRPr sz="1600" i="1">
                    <a:solidFill>
                      <a:schemeClr val="tx1"/>
                    </a:solidFill>
                    <a:latin typeface="標楷體" pitchFamily="65" charset="-120"/>
                    <a:ea typeface="標楷體" pitchFamily="65" charset="-120"/>
                  </a:defRPr>
                </a:lvl6pPr>
                <a:lvl7pPr marL="2971800" indent="-228600" eaLnBrk="0" fontAlgn="base" hangingPunct="0">
                  <a:lnSpc>
                    <a:spcPct val="120000"/>
                  </a:lnSpc>
                  <a:spcBef>
                    <a:spcPct val="0"/>
                  </a:spcBef>
                  <a:spcAft>
                    <a:spcPct val="0"/>
                  </a:spcAft>
                  <a:defRPr sz="1600" i="1">
                    <a:solidFill>
                      <a:schemeClr val="tx1"/>
                    </a:solidFill>
                    <a:latin typeface="標楷體" pitchFamily="65" charset="-120"/>
                    <a:ea typeface="標楷體" pitchFamily="65" charset="-120"/>
                  </a:defRPr>
                </a:lvl7pPr>
                <a:lvl8pPr marL="3429000" indent="-228600" eaLnBrk="0" fontAlgn="base" hangingPunct="0">
                  <a:lnSpc>
                    <a:spcPct val="120000"/>
                  </a:lnSpc>
                  <a:spcBef>
                    <a:spcPct val="0"/>
                  </a:spcBef>
                  <a:spcAft>
                    <a:spcPct val="0"/>
                  </a:spcAft>
                  <a:defRPr sz="1600" i="1">
                    <a:solidFill>
                      <a:schemeClr val="tx1"/>
                    </a:solidFill>
                    <a:latin typeface="標楷體" pitchFamily="65" charset="-120"/>
                    <a:ea typeface="標楷體" pitchFamily="65" charset="-120"/>
                  </a:defRPr>
                </a:lvl8pPr>
                <a:lvl9pPr marL="3886200" indent="-228600" eaLnBrk="0" fontAlgn="base" hangingPunct="0">
                  <a:lnSpc>
                    <a:spcPct val="120000"/>
                  </a:lnSpc>
                  <a:spcBef>
                    <a:spcPct val="0"/>
                  </a:spcBef>
                  <a:spcAft>
                    <a:spcPct val="0"/>
                  </a:spcAft>
                  <a:defRPr sz="1600" i="1">
                    <a:solidFill>
                      <a:schemeClr val="tx1"/>
                    </a:solidFill>
                    <a:latin typeface="標楷體" pitchFamily="65" charset="-120"/>
                    <a:ea typeface="標楷體" pitchFamily="65" charset="-120"/>
                  </a:defRPr>
                </a:lvl9pPr>
              </a:lstStyle>
              <a:p>
                <a:pPr algn="dist" eaLnBrk="0" hangingPunct="0">
                  <a:spcBef>
                    <a:spcPct val="10000"/>
                  </a:spcBef>
                </a:pPr>
                <a:r>
                  <a:rPr lang="zh-TW" altLang="en-US" sz="1800" b="1" i="0" dirty="0" smtClean="0">
                    <a:solidFill>
                      <a:srgbClr val="FFFFFF"/>
                    </a:solidFill>
                  </a:rPr>
                  <a:t>本系校外</a:t>
                </a:r>
                <a:r>
                  <a:rPr lang="zh-TW" altLang="en-US" sz="1800" b="1" i="0" dirty="0">
                    <a:solidFill>
                      <a:srgbClr val="FFFFFF"/>
                    </a:solidFill>
                  </a:rPr>
                  <a:t>實習課程教師訪</a:t>
                </a:r>
                <a:r>
                  <a:rPr lang="zh-TW" altLang="en-US" sz="1800" b="1" i="0" dirty="0" smtClean="0">
                    <a:solidFill>
                      <a:srgbClr val="FFFFFF"/>
                    </a:solidFill>
                  </a:rPr>
                  <a:t>視概況</a:t>
                </a:r>
                <a:endParaRPr lang="en-US" altLang="zh-TW" sz="1800" b="1" i="0" dirty="0">
                  <a:solidFill>
                    <a:srgbClr val="FFFFFF"/>
                  </a:solidFill>
                </a:endParaRPr>
              </a:p>
            </p:txBody>
          </p:sp>
        </p:grpSp>
        <p:pic>
          <p:nvPicPr>
            <p:cNvPr id="12309" name="Picture 89" descr="016">
              <a:hlinkClick r:id="" action="ppaction://noaction"/>
            </p:cNvPr>
            <p:cNvPicPr>
              <a:picLocks noChangeAspect="1" noChangeArrowheads="1"/>
            </p:cNvPicPr>
            <p:nvPr/>
          </p:nvPicPr>
          <p:blipFill>
            <a:blip r:embed="rId3" cstate="print">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5247" y="2525"/>
              <a:ext cx="317"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9" name="Group 102"/>
          <p:cNvGrpSpPr>
            <a:grpSpLocks/>
          </p:cNvGrpSpPr>
          <p:nvPr/>
        </p:nvGrpSpPr>
        <p:grpSpPr bwMode="auto">
          <a:xfrm>
            <a:off x="1828800" y="5632450"/>
            <a:ext cx="5383823" cy="539750"/>
            <a:chOff x="1759" y="2908"/>
            <a:chExt cx="3674" cy="340"/>
          </a:xfrm>
        </p:grpSpPr>
        <p:grpSp>
          <p:nvGrpSpPr>
            <p:cNvPr id="12300" name="Group 85"/>
            <p:cNvGrpSpPr>
              <a:grpSpLocks/>
            </p:cNvGrpSpPr>
            <p:nvPr/>
          </p:nvGrpSpPr>
          <p:grpSpPr bwMode="auto">
            <a:xfrm>
              <a:off x="1759" y="2908"/>
              <a:ext cx="3674" cy="340"/>
              <a:chOff x="1759" y="2908"/>
              <a:chExt cx="3674" cy="340"/>
            </a:xfrm>
          </p:grpSpPr>
          <p:sp>
            <p:nvSpPr>
              <p:cNvPr id="12302" name="AutoShape 48"/>
              <p:cNvSpPr>
                <a:spLocks noChangeArrowheads="1"/>
              </p:cNvSpPr>
              <p:nvPr/>
            </p:nvSpPr>
            <p:spPr bwMode="gray">
              <a:xfrm>
                <a:off x="1976" y="2908"/>
                <a:ext cx="3457" cy="333"/>
              </a:xfrm>
              <a:prstGeom prst="roundRect">
                <a:avLst>
                  <a:gd name="adj" fmla="val 50000"/>
                </a:avLst>
              </a:prstGeom>
              <a:solidFill>
                <a:srgbClr val="00B0F0"/>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p>
                <a:pPr algn="ctr" eaLnBrk="0" hangingPunct="0">
                  <a:spcBef>
                    <a:spcPct val="10000"/>
                  </a:spcBef>
                </a:pPr>
                <a:endParaRPr kumimoji="0" lang="zh-TW" altLang="en-US" sz="1400" b="1">
                  <a:solidFill>
                    <a:srgbClr val="000000"/>
                  </a:solidFill>
                  <a:latin typeface="Times New Roman" pitchFamily="18" charset="0"/>
                  <a:ea typeface="標楷體" pitchFamily="65" charset="-120"/>
                </a:endParaRPr>
              </a:p>
            </p:txBody>
          </p:sp>
          <p:sp>
            <p:nvSpPr>
              <p:cNvPr id="12303" name="Text Box 49"/>
              <p:cNvSpPr txBox="1">
                <a:spLocks noChangeArrowheads="1"/>
              </p:cNvSpPr>
              <p:nvPr/>
            </p:nvSpPr>
            <p:spPr bwMode="gray">
              <a:xfrm>
                <a:off x="2175" y="2965"/>
                <a:ext cx="2444"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600" i="1">
                    <a:solidFill>
                      <a:schemeClr val="tx1"/>
                    </a:solidFill>
                    <a:latin typeface="標楷體" pitchFamily="65" charset="-120"/>
                    <a:ea typeface="標楷體" pitchFamily="65" charset="-120"/>
                  </a:defRPr>
                </a:lvl1pPr>
                <a:lvl2pPr marL="742950" indent="-285750">
                  <a:defRPr sz="1600" i="1">
                    <a:solidFill>
                      <a:schemeClr val="tx1"/>
                    </a:solidFill>
                    <a:latin typeface="標楷體" pitchFamily="65" charset="-120"/>
                    <a:ea typeface="標楷體" pitchFamily="65" charset="-120"/>
                  </a:defRPr>
                </a:lvl2pPr>
                <a:lvl3pPr marL="1143000" indent="-228600">
                  <a:defRPr sz="1600" i="1">
                    <a:solidFill>
                      <a:schemeClr val="tx1"/>
                    </a:solidFill>
                    <a:latin typeface="標楷體" pitchFamily="65" charset="-120"/>
                    <a:ea typeface="標楷體" pitchFamily="65" charset="-120"/>
                  </a:defRPr>
                </a:lvl3pPr>
                <a:lvl4pPr marL="1600200" indent="-228600">
                  <a:defRPr sz="1600" i="1">
                    <a:solidFill>
                      <a:schemeClr val="tx1"/>
                    </a:solidFill>
                    <a:latin typeface="標楷體" pitchFamily="65" charset="-120"/>
                    <a:ea typeface="標楷體" pitchFamily="65" charset="-120"/>
                  </a:defRPr>
                </a:lvl4pPr>
                <a:lvl5pPr marL="2057400" indent="-228600">
                  <a:defRPr sz="1600" i="1">
                    <a:solidFill>
                      <a:schemeClr val="tx1"/>
                    </a:solidFill>
                    <a:latin typeface="標楷體" pitchFamily="65" charset="-120"/>
                    <a:ea typeface="標楷體" pitchFamily="65" charset="-120"/>
                  </a:defRPr>
                </a:lvl5pPr>
                <a:lvl6pPr marL="2514600" indent="-228600" eaLnBrk="0" fontAlgn="base" hangingPunct="0">
                  <a:lnSpc>
                    <a:spcPct val="120000"/>
                  </a:lnSpc>
                  <a:spcBef>
                    <a:spcPct val="0"/>
                  </a:spcBef>
                  <a:spcAft>
                    <a:spcPct val="0"/>
                  </a:spcAft>
                  <a:defRPr sz="1600" i="1">
                    <a:solidFill>
                      <a:schemeClr val="tx1"/>
                    </a:solidFill>
                    <a:latin typeface="標楷體" pitchFamily="65" charset="-120"/>
                    <a:ea typeface="標楷體" pitchFamily="65" charset="-120"/>
                  </a:defRPr>
                </a:lvl6pPr>
                <a:lvl7pPr marL="2971800" indent="-228600" eaLnBrk="0" fontAlgn="base" hangingPunct="0">
                  <a:lnSpc>
                    <a:spcPct val="120000"/>
                  </a:lnSpc>
                  <a:spcBef>
                    <a:spcPct val="0"/>
                  </a:spcBef>
                  <a:spcAft>
                    <a:spcPct val="0"/>
                  </a:spcAft>
                  <a:defRPr sz="1600" i="1">
                    <a:solidFill>
                      <a:schemeClr val="tx1"/>
                    </a:solidFill>
                    <a:latin typeface="標楷體" pitchFamily="65" charset="-120"/>
                    <a:ea typeface="標楷體" pitchFamily="65" charset="-120"/>
                  </a:defRPr>
                </a:lvl7pPr>
                <a:lvl8pPr marL="3429000" indent="-228600" eaLnBrk="0" fontAlgn="base" hangingPunct="0">
                  <a:lnSpc>
                    <a:spcPct val="120000"/>
                  </a:lnSpc>
                  <a:spcBef>
                    <a:spcPct val="0"/>
                  </a:spcBef>
                  <a:spcAft>
                    <a:spcPct val="0"/>
                  </a:spcAft>
                  <a:defRPr sz="1600" i="1">
                    <a:solidFill>
                      <a:schemeClr val="tx1"/>
                    </a:solidFill>
                    <a:latin typeface="標楷體" pitchFamily="65" charset="-120"/>
                    <a:ea typeface="標楷體" pitchFamily="65" charset="-120"/>
                  </a:defRPr>
                </a:lvl8pPr>
                <a:lvl9pPr marL="3886200" indent="-228600" eaLnBrk="0" fontAlgn="base" hangingPunct="0">
                  <a:lnSpc>
                    <a:spcPct val="120000"/>
                  </a:lnSpc>
                  <a:spcBef>
                    <a:spcPct val="0"/>
                  </a:spcBef>
                  <a:spcAft>
                    <a:spcPct val="0"/>
                  </a:spcAft>
                  <a:defRPr sz="1600" i="1">
                    <a:solidFill>
                      <a:schemeClr val="tx1"/>
                    </a:solidFill>
                    <a:latin typeface="標楷體" pitchFamily="65" charset="-120"/>
                    <a:ea typeface="標楷體" pitchFamily="65" charset="-120"/>
                  </a:defRPr>
                </a:lvl9pPr>
              </a:lstStyle>
              <a:p>
                <a:pPr algn="dist" eaLnBrk="0" hangingPunct="0">
                  <a:spcBef>
                    <a:spcPct val="10000"/>
                  </a:spcBef>
                </a:pPr>
                <a:r>
                  <a:rPr lang="zh-TW" altLang="en-US" sz="1800" b="1" i="0" dirty="0" smtClean="0">
                    <a:solidFill>
                      <a:srgbClr val="FFFFFF"/>
                    </a:solidFill>
                  </a:rPr>
                  <a:t>其他表件及補充說明</a:t>
                </a:r>
                <a:endParaRPr lang="en-US" altLang="zh-TW" sz="1800" b="1" i="0" dirty="0">
                  <a:solidFill>
                    <a:srgbClr val="FFFFFF"/>
                  </a:solidFill>
                </a:endParaRPr>
              </a:p>
            </p:txBody>
          </p:sp>
          <p:grpSp>
            <p:nvGrpSpPr>
              <p:cNvPr id="12304" name="Group 50"/>
              <p:cNvGrpSpPr>
                <a:grpSpLocks/>
              </p:cNvGrpSpPr>
              <p:nvPr/>
            </p:nvGrpSpPr>
            <p:grpSpPr bwMode="auto">
              <a:xfrm>
                <a:off x="1759" y="2932"/>
                <a:ext cx="316" cy="316"/>
                <a:chOff x="980" y="1412"/>
                <a:chExt cx="316" cy="316"/>
              </a:xfrm>
            </p:grpSpPr>
            <p:sp>
              <p:nvSpPr>
                <p:cNvPr id="12306" name="Oval 51"/>
                <p:cNvSpPr>
                  <a:spLocks noChangeArrowheads="1"/>
                </p:cNvSpPr>
                <p:nvPr/>
              </p:nvSpPr>
              <p:spPr bwMode="gray">
                <a:xfrm>
                  <a:off x="980" y="1412"/>
                  <a:ext cx="316" cy="316"/>
                </a:xfrm>
                <a:prstGeom prst="ellipse">
                  <a:avLst/>
                </a:prstGeom>
                <a:solidFill>
                  <a:srgbClr val="0099FF"/>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p>
                  <a:pPr algn="ctr" eaLnBrk="0" hangingPunct="0">
                    <a:spcBef>
                      <a:spcPct val="10000"/>
                    </a:spcBef>
                  </a:pPr>
                  <a:endParaRPr kumimoji="0" lang="zh-TW" altLang="en-US" sz="1400" b="1">
                    <a:solidFill>
                      <a:srgbClr val="000000"/>
                    </a:solidFill>
                    <a:latin typeface="Times New Roman" pitchFamily="18" charset="0"/>
                    <a:ea typeface="標楷體" pitchFamily="65" charset="-120"/>
                  </a:endParaRPr>
                </a:p>
              </p:txBody>
            </p:sp>
            <p:sp>
              <p:nvSpPr>
                <p:cNvPr id="12307" name="Oval 52"/>
                <p:cNvSpPr>
                  <a:spLocks noChangeArrowheads="1"/>
                </p:cNvSpPr>
                <p:nvPr/>
              </p:nvSpPr>
              <p:spPr bwMode="gray">
                <a:xfrm>
                  <a:off x="1028" y="1461"/>
                  <a:ext cx="220" cy="220"/>
                </a:xfrm>
                <a:prstGeom prst="ellipse">
                  <a:avLst/>
                </a:prstGeom>
                <a:solidFill>
                  <a:srgbClr val="FFFFFF"/>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p>
                  <a:pPr algn="ctr" eaLnBrk="0" hangingPunct="0">
                    <a:spcBef>
                      <a:spcPct val="10000"/>
                    </a:spcBef>
                  </a:pPr>
                  <a:endParaRPr kumimoji="0" lang="zh-TW" altLang="en-US" sz="1400" b="1">
                    <a:solidFill>
                      <a:srgbClr val="000000"/>
                    </a:solidFill>
                    <a:latin typeface="Times New Roman" pitchFamily="18" charset="0"/>
                    <a:ea typeface="標楷體" pitchFamily="65" charset="-120"/>
                  </a:endParaRPr>
                </a:p>
              </p:txBody>
            </p:sp>
          </p:grpSp>
          <p:sp>
            <p:nvSpPr>
              <p:cNvPr id="12305" name="Text Box 53"/>
              <p:cNvSpPr txBox="1">
                <a:spLocks noChangeArrowheads="1"/>
              </p:cNvSpPr>
              <p:nvPr/>
            </p:nvSpPr>
            <p:spPr bwMode="gray">
              <a:xfrm>
                <a:off x="1759" y="2960"/>
                <a:ext cx="284"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sz="1600" i="1">
                    <a:solidFill>
                      <a:schemeClr val="tx1"/>
                    </a:solidFill>
                    <a:latin typeface="標楷體" pitchFamily="65" charset="-120"/>
                    <a:ea typeface="標楷體" pitchFamily="65" charset="-120"/>
                  </a:defRPr>
                </a:lvl1pPr>
                <a:lvl2pPr marL="742950" indent="-285750">
                  <a:defRPr sz="1600" i="1">
                    <a:solidFill>
                      <a:schemeClr val="tx1"/>
                    </a:solidFill>
                    <a:latin typeface="標楷體" pitchFamily="65" charset="-120"/>
                    <a:ea typeface="標楷體" pitchFamily="65" charset="-120"/>
                  </a:defRPr>
                </a:lvl2pPr>
                <a:lvl3pPr marL="1143000" indent="-228600">
                  <a:defRPr sz="1600" i="1">
                    <a:solidFill>
                      <a:schemeClr val="tx1"/>
                    </a:solidFill>
                    <a:latin typeface="標楷體" pitchFamily="65" charset="-120"/>
                    <a:ea typeface="標楷體" pitchFamily="65" charset="-120"/>
                  </a:defRPr>
                </a:lvl3pPr>
                <a:lvl4pPr marL="1600200" indent="-228600">
                  <a:defRPr sz="1600" i="1">
                    <a:solidFill>
                      <a:schemeClr val="tx1"/>
                    </a:solidFill>
                    <a:latin typeface="標楷體" pitchFamily="65" charset="-120"/>
                    <a:ea typeface="標楷體" pitchFamily="65" charset="-120"/>
                  </a:defRPr>
                </a:lvl4pPr>
                <a:lvl5pPr marL="2057400" indent="-228600">
                  <a:defRPr sz="1600" i="1">
                    <a:solidFill>
                      <a:schemeClr val="tx1"/>
                    </a:solidFill>
                    <a:latin typeface="標楷體" pitchFamily="65" charset="-120"/>
                    <a:ea typeface="標楷體" pitchFamily="65" charset="-120"/>
                  </a:defRPr>
                </a:lvl5pPr>
                <a:lvl6pPr marL="2514600" indent="-228600" eaLnBrk="0" fontAlgn="base" hangingPunct="0">
                  <a:lnSpc>
                    <a:spcPct val="120000"/>
                  </a:lnSpc>
                  <a:spcBef>
                    <a:spcPct val="0"/>
                  </a:spcBef>
                  <a:spcAft>
                    <a:spcPct val="0"/>
                  </a:spcAft>
                  <a:defRPr sz="1600" i="1">
                    <a:solidFill>
                      <a:schemeClr val="tx1"/>
                    </a:solidFill>
                    <a:latin typeface="標楷體" pitchFamily="65" charset="-120"/>
                    <a:ea typeface="標楷體" pitchFamily="65" charset="-120"/>
                  </a:defRPr>
                </a:lvl6pPr>
                <a:lvl7pPr marL="2971800" indent="-228600" eaLnBrk="0" fontAlgn="base" hangingPunct="0">
                  <a:lnSpc>
                    <a:spcPct val="120000"/>
                  </a:lnSpc>
                  <a:spcBef>
                    <a:spcPct val="0"/>
                  </a:spcBef>
                  <a:spcAft>
                    <a:spcPct val="0"/>
                  </a:spcAft>
                  <a:defRPr sz="1600" i="1">
                    <a:solidFill>
                      <a:schemeClr val="tx1"/>
                    </a:solidFill>
                    <a:latin typeface="標楷體" pitchFamily="65" charset="-120"/>
                    <a:ea typeface="標楷體" pitchFamily="65" charset="-120"/>
                  </a:defRPr>
                </a:lvl7pPr>
                <a:lvl8pPr marL="3429000" indent="-228600" eaLnBrk="0" fontAlgn="base" hangingPunct="0">
                  <a:lnSpc>
                    <a:spcPct val="120000"/>
                  </a:lnSpc>
                  <a:spcBef>
                    <a:spcPct val="0"/>
                  </a:spcBef>
                  <a:spcAft>
                    <a:spcPct val="0"/>
                  </a:spcAft>
                  <a:defRPr sz="1600" i="1">
                    <a:solidFill>
                      <a:schemeClr val="tx1"/>
                    </a:solidFill>
                    <a:latin typeface="標楷體" pitchFamily="65" charset="-120"/>
                    <a:ea typeface="標楷體" pitchFamily="65" charset="-120"/>
                  </a:defRPr>
                </a:lvl8pPr>
                <a:lvl9pPr marL="3886200" indent="-228600" eaLnBrk="0" fontAlgn="base" hangingPunct="0">
                  <a:lnSpc>
                    <a:spcPct val="120000"/>
                  </a:lnSpc>
                  <a:spcBef>
                    <a:spcPct val="0"/>
                  </a:spcBef>
                  <a:spcAft>
                    <a:spcPct val="0"/>
                  </a:spcAft>
                  <a:defRPr sz="1600" i="1">
                    <a:solidFill>
                      <a:schemeClr val="tx1"/>
                    </a:solidFill>
                    <a:latin typeface="標楷體" pitchFamily="65" charset="-120"/>
                    <a:ea typeface="標楷體" pitchFamily="65" charset="-120"/>
                  </a:defRPr>
                </a:lvl9pPr>
              </a:lstStyle>
              <a:p>
                <a:pPr algn="ctr" eaLnBrk="0" hangingPunct="0">
                  <a:spcBef>
                    <a:spcPct val="10000"/>
                  </a:spcBef>
                </a:pPr>
                <a:r>
                  <a:rPr kumimoji="0" lang="zh-TW" altLang="en-US" sz="1800" b="1" i="0" dirty="0">
                    <a:solidFill>
                      <a:srgbClr val="000000"/>
                    </a:solidFill>
                    <a:latin typeface="Arial" pitchFamily="34" charset="0"/>
                  </a:rPr>
                  <a:t>陸</a:t>
                </a:r>
              </a:p>
            </p:txBody>
          </p:sp>
        </p:grpSp>
        <p:pic>
          <p:nvPicPr>
            <p:cNvPr id="12301" name="Picture 90" descr="016">
              <a:hlinkClick r:id="" action="ppaction://noaction"/>
            </p:cNvPr>
            <p:cNvPicPr>
              <a:picLocks noChangeAspect="1" noChangeArrowheads="1"/>
            </p:cNvPicPr>
            <p:nvPr/>
          </p:nvPicPr>
          <p:blipFill>
            <a:blip r:embed="rId3" cstate="print">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4980" y="2927"/>
              <a:ext cx="317"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3" name="Group 97"/>
          <p:cNvGrpSpPr>
            <a:grpSpLocks/>
          </p:cNvGrpSpPr>
          <p:nvPr/>
        </p:nvGrpSpPr>
        <p:grpSpPr bwMode="auto">
          <a:xfrm>
            <a:off x="1763688" y="2170758"/>
            <a:ext cx="7190180" cy="538162"/>
            <a:chOff x="1084" y="935"/>
            <a:chExt cx="3737" cy="339"/>
          </a:xfrm>
        </p:grpSpPr>
        <p:grpSp>
          <p:nvGrpSpPr>
            <p:cNvPr id="64" name="Group 75"/>
            <p:cNvGrpSpPr>
              <a:grpSpLocks/>
            </p:cNvGrpSpPr>
            <p:nvPr/>
          </p:nvGrpSpPr>
          <p:grpSpPr bwMode="auto">
            <a:xfrm>
              <a:off x="1084" y="935"/>
              <a:ext cx="3737" cy="339"/>
              <a:chOff x="1084" y="935"/>
              <a:chExt cx="3737" cy="339"/>
            </a:xfrm>
          </p:grpSpPr>
          <p:sp>
            <p:nvSpPr>
              <p:cNvPr id="66" name="AutoShape 13"/>
              <p:cNvSpPr>
                <a:spLocks noChangeArrowheads="1"/>
              </p:cNvSpPr>
              <p:nvPr/>
            </p:nvSpPr>
            <p:spPr bwMode="gray">
              <a:xfrm>
                <a:off x="1190" y="935"/>
                <a:ext cx="3631" cy="334"/>
              </a:xfrm>
              <a:prstGeom prst="roundRect">
                <a:avLst>
                  <a:gd name="adj" fmla="val 50000"/>
                </a:avLst>
              </a:prstGeom>
              <a:solidFill>
                <a:srgbClr val="00B0F0"/>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p>
                <a:pPr algn="ctr" eaLnBrk="0" hangingPunct="0">
                  <a:spcBef>
                    <a:spcPct val="10000"/>
                  </a:spcBef>
                </a:pPr>
                <a:endParaRPr kumimoji="0" lang="zh-TW" altLang="en-US" sz="1400" b="1">
                  <a:solidFill>
                    <a:srgbClr val="000000"/>
                  </a:solidFill>
                  <a:latin typeface="Times New Roman" pitchFamily="18" charset="0"/>
                  <a:ea typeface="標楷體" pitchFamily="65" charset="-120"/>
                </a:endParaRPr>
              </a:p>
            </p:txBody>
          </p:sp>
          <p:grpSp>
            <p:nvGrpSpPr>
              <p:cNvPr id="67" name="Group 14"/>
              <p:cNvGrpSpPr>
                <a:grpSpLocks/>
              </p:cNvGrpSpPr>
              <p:nvPr/>
            </p:nvGrpSpPr>
            <p:grpSpPr bwMode="auto">
              <a:xfrm>
                <a:off x="1086" y="958"/>
                <a:ext cx="316" cy="316"/>
                <a:chOff x="980" y="1412"/>
                <a:chExt cx="316" cy="316"/>
              </a:xfrm>
            </p:grpSpPr>
            <p:sp>
              <p:nvSpPr>
                <p:cNvPr id="70" name="Oval 15"/>
                <p:cNvSpPr>
                  <a:spLocks noChangeArrowheads="1"/>
                </p:cNvSpPr>
                <p:nvPr/>
              </p:nvSpPr>
              <p:spPr bwMode="gray">
                <a:xfrm>
                  <a:off x="980" y="1412"/>
                  <a:ext cx="316" cy="316"/>
                </a:xfrm>
                <a:prstGeom prst="ellipse">
                  <a:avLst/>
                </a:prstGeom>
                <a:solidFill>
                  <a:srgbClr val="00B0F0"/>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p>
                  <a:pPr algn="ctr" eaLnBrk="0" hangingPunct="0">
                    <a:spcBef>
                      <a:spcPct val="10000"/>
                    </a:spcBef>
                  </a:pPr>
                  <a:endParaRPr kumimoji="0" lang="zh-TW" altLang="en-US" sz="1400" b="1">
                    <a:solidFill>
                      <a:srgbClr val="000000"/>
                    </a:solidFill>
                    <a:latin typeface="Times New Roman" pitchFamily="18" charset="0"/>
                    <a:ea typeface="標楷體" pitchFamily="65" charset="-120"/>
                  </a:endParaRPr>
                </a:p>
              </p:txBody>
            </p:sp>
            <p:sp>
              <p:nvSpPr>
                <p:cNvPr id="71" name="Oval 16"/>
                <p:cNvSpPr>
                  <a:spLocks noChangeArrowheads="1"/>
                </p:cNvSpPr>
                <p:nvPr/>
              </p:nvSpPr>
              <p:spPr bwMode="gray">
                <a:xfrm>
                  <a:off x="1028" y="1461"/>
                  <a:ext cx="220" cy="220"/>
                </a:xfrm>
                <a:prstGeom prst="ellipse">
                  <a:avLst/>
                </a:prstGeom>
                <a:solidFill>
                  <a:srgbClr val="FFFFFF"/>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p>
                  <a:pPr algn="ctr" eaLnBrk="0" hangingPunct="0">
                    <a:spcBef>
                      <a:spcPct val="10000"/>
                    </a:spcBef>
                  </a:pPr>
                  <a:endParaRPr kumimoji="0" lang="zh-TW" altLang="en-US" sz="1400" b="1">
                    <a:solidFill>
                      <a:srgbClr val="000000"/>
                    </a:solidFill>
                    <a:latin typeface="Times New Roman" pitchFamily="18" charset="0"/>
                    <a:ea typeface="標楷體" pitchFamily="65" charset="-120"/>
                  </a:endParaRPr>
                </a:p>
              </p:txBody>
            </p:sp>
          </p:grpSp>
          <p:sp>
            <p:nvSpPr>
              <p:cNvPr id="68" name="Text Box 17"/>
              <p:cNvSpPr txBox="1">
                <a:spLocks noChangeArrowheads="1"/>
              </p:cNvSpPr>
              <p:nvPr/>
            </p:nvSpPr>
            <p:spPr bwMode="gray">
              <a:xfrm>
                <a:off x="1084" y="975"/>
                <a:ext cx="284"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sz="1600" i="1">
                    <a:solidFill>
                      <a:schemeClr val="tx1"/>
                    </a:solidFill>
                    <a:latin typeface="標楷體" pitchFamily="65" charset="-120"/>
                    <a:ea typeface="標楷體" pitchFamily="65" charset="-120"/>
                  </a:defRPr>
                </a:lvl1pPr>
                <a:lvl2pPr marL="742950" indent="-285750">
                  <a:defRPr sz="1600" i="1">
                    <a:solidFill>
                      <a:schemeClr val="tx1"/>
                    </a:solidFill>
                    <a:latin typeface="標楷體" pitchFamily="65" charset="-120"/>
                    <a:ea typeface="標楷體" pitchFamily="65" charset="-120"/>
                  </a:defRPr>
                </a:lvl2pPr>
                <a:lvl3pPr marL="1143000" indent="-228600">
                  <a:defRPr sz="1600" i="1">
                    <a:solidFill>
                      <a:schemeClr val="tx1"/>
                    </a:solidFill>
                    <a:latin typeface="標楷體" pitchFamily="65" charset="-120"/>
                    <a:ea typeface="標楷體" pitchFamily="65" charset="-120"/>
                  </a:defRPr>
                </a:lvl3pPr>
                <a:lvl4pPr marL="1600200" indent="-228600">
                  <a:defRPr sz="1600" i="1">
                    <a:solidFill>
                      <a:schemeClr val="tx1"/>
                    </a:solidFill>
                    <a:latin typeface="標楷體" pitchFamily="65" charset="-120"/>
                    <a:ea typeface="標楷體" pitchFamily="65" charset="-120"/>
                  </a:defRPr>
                </a:lvl4pPr>
                <a:lvl5pPr marL="2057400" indent="-228600">
                  <a:defRPr sz="1600" i="1">
                    <a:solidFill>
                      <a:schemeClr val="tx1"/>
                    </a:solidFill>
                    <a:latin typeface="標楷體" pitchFamily="65" charset="-120"/>
                    <a:ea typeface="標楷體" pitchFamily="65" charset="-120"/>
                  </a:defRPr>
                </a:lvl5pPr>
                <a:lvl6pPr marL="2514600" indent="-228600" eaLnBrk="0" fontAlgn="base" hangingPunct="0">
                  <a:lnSpc>
                    <a:spcPct val="120000"/>
                  </a:lnSpc>
                  <a:spcBef>
                    <a:spcPct val="0"/>
                  </a:spcBef>
                  <a:spcAft>
                    <a:spcPct val="0"/>
                  </a:spcAft>
                  <a:defRPr sz="1600" i="1">
                    <a:solidFill>
                      <a:schemeClr val="tx1"/>
                    </a:solidFill>
                    <a:latin typeface="標楷體" pitchFamily="65" charset="-120"/>
                    <a:ea typeface="標楷體" pitchFamily="65" charset="-120"/>
                  </a:defRPr>
                </a:lvl6pPr>
                <a:lvl7pPr marL="2971800" indent="-228600" eaLnBrk="0" fontAlgn="base" hangingPunct="0">
                  <a:lnSpc>
                    <a:spcPct val="120000"/>
                  </a:lnSpc>
                  <a:spcBef>
                    <a:spcPct val="0"/>
                  </a:spcBef>
                  <a:spcAft>
                    <a:spcPct val="0"/>
                  </a:spcAft>
                  <a:defRPr sz="1600" i="1">
                    <a:solidFill>
                      <a:schemeClr val="tx1"/>
                    </a:solidFill>
                    <a:latin typeface="標楷體" pitchFamily="65" charset="-120"/>
                    <a:ea typeface="標楷體" pitchFamily="65" charset="-120"/>
                  </a:defRPr>
                </a:lvl7pPr>
                <a:lvl8pPr marL="3429000" indent="-228600" eaLnBrk="0" fontAlgn="base" hangingPunct="0">
                  <a:lnSpc>
                    <a:spcPct val="120000"/>
                  </a:lnSpc>
                  <a:spcBef>
                    <a:spcPct val="0"/>
                  </a:spcBef>
                  <a:spcAft>
                    <a:spcPct val="0"/>
                  </a:spcAft>
                  <a:defRPr sz="1600" i="1">
                    <a:solidFill>
                      <a:schemeClr val="tx1"/>
                    </a:solidFill>
                    <a:latin typeface="標楷體" pitchFamily="65" charset="-120"/>
                    <a:ea typeface="標楷體" pitchFamily="65" charset="-120"/>
                  </a:defRPr>
                </a:lvl8pPr>
                <a:lvl9pPr marL="3886200" indent="-228600" eaLnBrk="0" fontAlgn="base" hangingPunct="0">
                  <a:lnSpc>
                    <a:spcPct val="120000"/>
                  </a:lnSpc>
                  <a:spcBef>
                    <a:spcPct val="0"/>
                  </a:spcBef>
                  <a:spcAft>
                    <a:spcPct val="0"/>
                  </a:spcAft>
                  <a:defRPr sz="1600" i="1">
                    <a:solidFill>
                      <a:schemeClr val="tx1"/>
                    </a:solidFill>
                    <a:latin typeface="標楷體" pitchFamily="65" charset="-120"/>
                    <a:ea typeface="標楷體" pitchFamily="65" charset="-120"/>
                  </a:defRPr>
                </a:lvl9pPr>
              </a:lstStyle>
              <a:p>
                <a:pPr algn="ctr" eaLnBrk="0" hangingPunct="0">
                  <a:spcBef>
                    <a:spcPct val="10000"/>
                  </a:spcBef>
                </a:pPr>
                <a:r>
                  <a:rPr kumimoji="0" lang="zh-TW" altLang="en-US" sz="1800" b="1" i="0" dirty="0" smtClean="0">
                    <a:solidFill>
                      <a:srgbClr val="000000"/>
                    </a:solidFill>
                    <a:latin typeface="Arial" pitchFamily="34" charset="0"/>
                  </a:rPr>
                  <a:t>貳</a:t>
                </a:r>
                <a:endParaRPr kumimoji="0" lang="zh-TW" altLang="en-US" sz="1800" b="1" i="0" dirty="0">
                  <a:solidFill>
                    <a:srgbClr val="000000"/>
                  </a:solidFill>
                  <a:latin typeface="Arial" pitchFamily="34" charset="0"/>
                </a:endParaRPr>
              </a:p>
            </p:txBody>
          </p:sp>
          <p:sp>
            <p:nvSpPr>
              <p:cNvPr id="69" name="Text Box 18"/>
              <p:cNvSpPr txBox="1">
                <a:spLocks noChangeArrowheads="1"/>
              </p:cNvSpPr>
              <p:nvPr/>
            </p:nvSpPr>
            <p:spPr bwMode="gray">
              <a:xfrm>
                <a:off x="1348" y="996"/>
                <a:ext cx="3142"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600" i="1">
                    <a:solidFill>
                      <a:schemeClr val="tx1"/>
                    </a:solidFill>
                    <a:latin typeface="標楷體" pitchFamily="65" charset="-120"/>
                    <a:ea typeface="標楷體" pitchFamily="65" charset="-120"/>
                  </a:defRPr>
                </a:lvl1pPr>
                <a:lvl2pPr marL="742950" indent="-285750">
                  <a:defRPr sz="1600" i="1">
                    <a:solidFill>
                      <a:schemeClr val="tx1"/>
                    </a:solidFill>
                    <a:latin typeface="標楷體" pitchFamily="65" charset="-120"/>
                    <a:ea typeface="標楷體" pitchFamily="65" charset="-120"/>
                  </a:defRPr>
                </a:lvl2pPr>
                <a:lvl3pPr marL="1143000" indent="-228600">
                  <a:defRPr sz="1600" i="1">
                    <a:solidFill>
                      <a:schemeClr val="tx1"/>
                    </a:solidFill>
                    <a:latin typeface="標楷體" pitchFamily="65" charset="-120"/>
                    <a:ea typeface="標楷體" pitchFamily="65" charset="-120"/>
                  </a:defRPr>
                </a:lvl3pPr>
                <a:lvl4pPr marL="1600200" indent="-228600">
                  <a:defRPr sz="1600" i="1">
                    <a:solidFill>
                      <a:schemeClr val="tx1"/>
                    </a:solidFill>
                    <a:latin typeface="標楷體" pitchFamily="65" charset="-120"/>
                    <a:ea typeface="標楷體" pitchFamily="65" charset="-120"/>
                  </a:defRPr>
                </a:lvl4pPr>
                <a:lvl5pPr marL="2057400" indent="-228600">
                  <a:defRPr sz="1600" i="1">
                    <a:solidFill>
                      <a:schemeClr val="tx1"/>
                    </a:solidFill>
                    <a:latin typeface="標楷體" pitchFamily="65" charset="-120"/>
                    <a:ea typeface="標楷體" pitchFamily="65" charset="-120"/>
                  </a:defRPr>
                </a:lvl5pPr>
                <a:lvl6pPr marL="2514600" indent="-228600" eaLnBrk="0" fontAlgn="base" hangingPunct="0">
                  <a:lnSpc>
                    <a:spcPct val="120000"/>
                  </a:lnSpc>
                  <a:spcBef>
                    <a:spcPct val="0"/>
                  </a:spcBef>
                  <a:spcAft>
                    <a:spcPct val="0"/>
                  </a:spcAft>
                  <a:defRPr sz="1600" i="1">
                    <a:solidFill>
                      <a:schemeClr val="tx1"/>
                    </a:solidFill>
                    <a:latin typeface="標楷體" pitchFamily="65" charset="-120"/>
                    <a:ea typeface="標楷體" pitchFamily="65" charset="-120"/>
                  </a:defRPr>
                </a:lvl6pPr>
                <a:lvl7pPr marL="2971800" indent="-228600" eaLnBrk="0" fontAlgn="base" hangingPunct="0">
                  <a:lnSpc>
                    <a:spcPct val="120000"/>
                  </a:lnSpc>
                  <a:spcBef>
                    <a:spcPct val="0"/>
                  </a:spcBef>
                  <a:spcAft>
                    <a:spcPct val="0"/>
                  </a:spcAft>
                  <a:defRPr sz="1600" i="1">
                    <a:solidFill>
                      <a:schemeClr val="tx1"/>
                    </a:solidFill>
                    <a:latin typeface="標楷體" pitchFamily="65" charset="-120"/>
                    <a:ea typeface="標楷體" pitchFamily="65" charset="-120"/>
                  </a:defRPr>
                </a:lvl7pPr>
                <a:lvl8pPr marL="3429000" indent="-228600" eaLnBrk="0" fontAlgn="base" hangingPunct="0">
                  <a:lnSpc>
                    <a:spcPct val="120000"/>
                  </a:lnSpc>
                  <a:spcBef>
                    <a:spcPct val="0"/>
                  </a:spcBef>
                  <a:spcAft>
                    <a:spcPct val="0"/>
                  </a:spcAft>
                  <a:defRPr sz="1600" i="1">
                    <a:solidFill>
                      <a:schemeClr val="tx1"/>
                    </a:solidFill>
                    <a:latin typeface="標楷體" pitchFamily="65" charset="-120"/>
                    <a:ea typeface="標楷體" pitchFamily="65" charset="-120"/>
                  </a:defRPr>
                </a:lvl8pPr>
                <a:lvl9pPr marL="3886200" indent="-228600" eaLnBrk="0" fontAlgn="base" hangingPunct="0">
                  <a:lnSpc>
                    <a:spcPct val="120000"/>
                  </a:lnSpc>
                  <a:spcBef>
                    <a:spcPct val="0"/>
                  </a:spcBef>
                  <a:spcAft>
                    <a:spcPct val="0"/>
                  </a:spcAft>
                  <a:defRPr sz="1600" i="1">
                    <a:solidFill>
                      <a:schemeClr val="tx1"/>
                    </a:solidFill>
                    <a:latin typeface="標楷體" pitchFamily="65" charset="-120"/>
                    <a:ea typeface="標楷體" pitchFamily="65" charset="-120"/>
                  </a:defRPr>
                </a:lvl9pPr>
              </a:lstStyle>
              <a:p>
                <a:pPr eaLnBrk="0" hangingPunct="0">
                  <a:spcBef>
                    <a:spcPct val="10000"/>
                  </a:spcBef>
                </a:pPr>
                <a:r>
                  <a:rPr lang="zh-TW" altLang="en-US" b="1" i="0" dirty="0">
                    <a:solidFill>
                      <a:srgbClr val="FFFFFF"/>
                    </a:solidFill>
                  </a:rPr>
                  <a:t>本系「餐旅實務實習</a:t>
                </a:r>
                <a:r>
                  <a:rPr lang="en-US" altLang="zh-TW" b="1" i="0" dirty="0">
                    <a:solidFill>
                      <a:srgbClr val="FFFFFF"/>
                    </a:solidFill>
                  </a:rPr>
                  <a:t>(</a:t>
                </a:r>
                <a:r>
                  <a:rPr lang="zh-TW" altLang="en-US" b="1" i="0" dirty="0">
                    <a:solidFill>
                      <a:srgbClr val="FFFFFF"/>
                    </a:solidFill>
                  </a:rPr>
                  <a:t>校外</a:t>
                </a:r>
                <a:r>
                  <a:rPr lang="en-US" altLang="zh-TW" b="1" i="0" dirty="0">
                    <a:solidFill>
                      <a:srgbClr val="FFFFFF"/>
                    </a:solidFill>
                  </a:rPr>
                  <a:t>)</a:t>
                </a:r>
                <a:r>
                  <a:rPr lang="zh-TW" altLang="en-US" b="1" i="0" dirty="0">
                    <a:solidFill>
                      <a:srgbClr val="FFFFFF"/>
                    </a:solidFill>
                  </a:rPr>
                  <a:t>」及「餐旅產業實習</a:t>
                </a:r>
                <a:r>
                  <a:rPr lang="zh-TW" altLang="en-US" b="1" i="0" dirty="0" smtClean="0">
                    <a:solidFill>
                      <a:srgbClr val="FFFFFF"/>
                    </a:solidFill>
                  </a:rPr>
                  <a:t>」辦法及表件</a:t>
                </a:r>
                <a:endParaRPr lang="en-US" altLang="zh-TW" b="1" i="0" dirty="0">
                  <a:solidFill>
                    <a:srgbClr val="FFFFFF"/>
                  </a:solidFill>
                </a:endParaRPr>
              </a:p>
            </p:txBody>
          </p:sp>
        </p:grpSp>
        <p:pic>
          <p:nvPicPr>
            <p:cNvPr id="65" name="Picture 84" descr="016">
              <a:hlinkClick r:id="rId2" action="ppaction://hlinksldjump"/>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19" y="975"/>
              <a:ext cx="260" cy="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9517588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12292"/>
                                        </p:tgtEl>
                                        <p:attrNameLst>
                                          <p:attrName>style.visibility</p:attrName>
                                        </p:attrNameLst>
                                      </p:cBhvr>
                                      <p:to>
                                        <p:strVal val="visible"/>
                                      </p:to>
                                    </p:set>
                                    <p:animEffect transition="in" filter="wipe(up)">
                                      <p:cBhvr>
                                        <p:cTn id="7" dur="500"/>
                                        <p:tgtEl>
                                          <p:spTgt spid="12292"/>
                                        </p:tgtEl>
                                      </p:cBhvr>
                                    </p:animEffect>
                                  </p:childTnLst>
                                </p:cTn>
                              </p:par>
                            </p:childTnLst>
                          </p:cTn>
                        </p:par>
                        <p:par>
                          <p:cTn id="8" fill="hold">
                            <p:stCondLst>
                              <p:cond delay="500"/>
                            </p:stCondLst>
                            <p:childTnLst>
                              <p:par>
                                <p:cTn id="9" presetID="2" presetClass="entr" presetSubtype="2"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1+#ppt_w/2"/>
                                          </p:val>
                                        </p:tav>
                                        <p:tav tm="100000">
                                          <p:val>
                                            <p:strVal val="#ppt_x"/>
                                          </p:val>
                                        </p:tav>
                                      </p:tavLst>
                                    </p:anim>
                                    <p:anim calcmode="lin" valueType="num">
                                      <p:cBhvr additive="base">
                                        <p:cTn id="12" dur="500" fill="hold"/>
                                        <p:tgtEl>
                                          <p:spTgt spid="3"/>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2" presetClass="entr" presetSubtype="2" fill="hold" nodeType="afterEffect">
                                  <p:stCondLst>
                                    <p:cond delay="0"/>
                                  </p:stCondLst>
                                  <p:childTnLst>
                                    <p:set>
                                      <p:cBhvr>
                                        <p:cTn id="15" dur="1" fill="hold">
                                          <p:stCondLst>
                                            <p:cond delay="0"/>
                                          </p:stCondLst>
                                        </p:cTn>
                                        <p:tgtEl>
                                          <p:spTgt spid="63"/>
                                        </p:tgtEl>
                                        <p:attrNameLst>
                                          <p:attrName>style.visibility</p:attrName>
                                        </p:attrNameLst>
                                      </p:cBhvr>
                                      <p:to>
                                        <p:strVal val="visible"/>
                                      </p:to>
                                    </p:set>
                                    <p:anim calcmode="lin" valueType="num">
                                      <p:cBhvr additive="base">
                                        <p:cTn id="16" dur="500" fill="hold"/>
                                        <p:tgtEl>
                                          <p:spTgt spid="63"/>
                                        </p:tgtEl>
                                        <p:attrNameLst>
                                          <p:attrName>ppt_x</p:attrName>
                                        </p:attrNameLst>
                                      </p:cBhvr>
                                      <p:tavLst>
                                        <p:tav tm="0">
                                          <p:val>
                                            <p:strVal val="1+#ppt_w/2"/>
                                          </p:val>
                                        </p:tav>
                                        <p:tav tm="100000">
                                          <p:val>
                                            <p:strVal val="#ppt_x"/>
                                          </p:val>
                                        </p:tav>
                                      </p:tavLst>
                                    </p:anim>
                                    <p:anim calcmode="lin" valueType="num">
                                      <p:cBhvr additive="base">
                                        <p:cTn id="17" dur="500" fill="hold"/>
                                        <p:tgtEl>
                                          <p:spTgt spid="63"/>
                                        </p:tgtEl>
                                        <p:attrNameLst>
                                          <p:attrName>ppt_y</p:attrName>
                                        </p:attrNameLst>
                                      </p:cBhvr>
                                      <p:tavLst>
                                        <p:tav tm="0">
                                          <p:val>
                                            <p:strVal val="#ppt_y"/>
                                          </p:val>
                                        </p:tav>
                                        <p:tav tm="100000">
                                          <p:val>
                                            <p:strVal val="#ppt_y"/>
                                          </p:val>
                                        </p:tav>
                                      </p:tavLst>
                                    </p:anim>
                                  </p:childTnLst>
                                </p:cTn>
                              </p:par>
                            </p:childTnLst>
                          </p:cTn>
                        </p:par>
                        <p:par>
                          <p:cTn id="18" fill="hold">
                            <p:stCondLst>
                              <p:cond delay="1500"/>
                            </p:stCondLst>
                            <p:childTnLst>
                              <p:par>
                                <p:cTn id="19" presetID="2" presetClass="entr" presetSubtype="2" fill="hold" nodeType="after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1+#ppt_w/2"/>
                                          </p:val>
                                        </p:tav>
                                        <p:tav tm="100000">
                                          <p:val>
                                            <p:strVal val="#ppt_x"/>
                                          </p:val>
                                        </p:tav>
                                      </p:tavLst>
                                    </p:anim>
                                    <p:anim calcmode="lin" valueType="num">
                                      <p:cBhvr additive="base">
                                        <p:cTn id="22" dur="500" fill="hold"/>
                                        <p:tgtEl>
                                          <p:spTgt spid="10"/>
                                        </p:tgtEl>
                                        <p:attrNameLst>
                                          <p:attrName>ppt_y</p:attrName>
                                        </p:attrNameLst>
                                      </p:cBhvr>
                                      <p:tavLst>
                                        <p:tav tm="0">
                                          <p:val>
                                            <p:strVal val="#ppt_y"/>
                                          </p:val>
                                        </p:tav>
                                        <p:tav tm="100000">
                                          <p:val>
                                            <p:strVal val="#ppt_y"/>
                                          </p:val>
                                        </p:tav>
                                      </p:tavLst>
                                    </p:anim>
                                  </p:childTnLst>
                                </p:cTn>
                              </p:par>
                            </p:childTnLst>
                          </p:cTn>
                        </p:par>
                        <p:par>
                          <p:cTn id="23" fill="hold">
                            <p:stCondLst>
                              <p:cond delay="2000"/>
                            </p:stCondLst>
                            <p:childTnLst>
                              <p:par>
                                <p:cTn id="24" presetID="2" presetClass="entr" presetSubtype="2" fill="hold" nodeType="afterEffect">
                                  <p:stCondLst>
                                    <p:cond delay="0"/>
                                  </p:stCondLst>
                                  <p:childTnLst>
                                    <p:set>
                                      <p:cBhvr>
                                        <p:cTn id="25" dur="1" fill="hold">
                                          <p:stCondLst>
                                            <p:cond delay="0"/>
                                          </p:stCondLst>
                                        </p:cTn>
                                        <p:tgtEl>
                                          <p:spTgt spid="13"/>
                                        </p:tgtEl>
                                        <p:attrNameLst>
                                          <p:attrName>style.visibility</p:attrName>
                                        </p:attrNameLst>
                                      </p:cBhvr>
                                      <p:to>
                                        <p:strVal val="visible"/>
                                      </p:to>
                                    </p:set>
                                    <p:anim calcmode="lin" valueType="num">
                                      <p:cBhvr additive="base">
                                        <p:cTn id="26" dur="500" fill="hold"/>
                                        <p:tgtEl>
                                          <p:spTgt spid="13"/>
                                        </p:tgtEl>
                                        <p:attrNameLst>
                                          <p:attrName>ppt_x</p:attrName>
                                        </p:attrNameLst>
                                      </p:cBhvr>
                                      <p:tavLst>
                                        <p:tav tm="0">
                                          <p:val>
                                            <p:strVal val="1+#ppt_w/2"/>
                                          </p:val>
                                        </p:tav>
                                        <p:tav tm="100000">
                                          <p:val>
                                            <p:strVal val="#ppt_x"/>
                                          </p:val>
                                        </p:tav>
                                      </p:tavLst>
                                    </p:anim>
                                    <p:anim calcmode="lin" valueType="num">
                                      <p:cBhvr additive="base">
                                        <p:cTn id="27" dur="500" fill="hold"/>
                                        <p:tgtEl>
                                          <p:spTgt spid="13"/>
                                        </p:tgtEl>
                                        <p:attrNameLst>
                                          <p:attrName>ppt_y</p:attrName>
                                        </p:attrNameLst>
                                      </p:cBhvr>
                                      <p:tavLst>
                                        <p:tav tm="0">
                                          <p:val>
                                            <p:strVal val="#ppt_y"/>
                                          </p:val>
                                        </p:tav>
                                        <p:tav tm="100000">
                                          <p:val>
                                            <p:strVal val="#ppt_y"/>
                                          </p:val>
                                        </p:tav>
                                      </p:tavLst>
                                    </p:anim>
                                  </p:childTnLst>
                                </p:cTn>
                              </p:par>
                            </p:childTnLst>
                          </p:cTn>
                        </p:par>
                        <p:par>
                          <p:cTn id="28" fill="hold">
                            <p:stCondLst>
                              <p:cond delay="2500"/>
                            </p:stCondLst>
                            <p:childTnLst>
                              <p:par>
                                <p:cTn id="29" presetID="2" presetClass="entr" presetSubtype="2" fill="hold" nodeType="after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additive="base">
                                        <p:cTn id="31" dur="500" fill="hold"/>
                                        <p:tgtEl>
                                          <p:spTgt spid="16"/>
                                        </p:tgtEl>
                                        <p:attrNameLst>
                                          <p:attrName>ppt_x</p:attrName>
                                        </p:attrNameLst>
                                      </p:cBhvr>
                                      <p:tavLst>
                                        <p:tav tm="0">
                                          <p:val>
                                            <p:strVal val="1+#ppt_w/2"/>
                                          </p:val>
                                        </p:tav>
                                        <p:tav tm="100000">
                                          <p:val>
                                            <p:strVal val="#ppt_x"/>
                                          </p:val>
                                        </p:tav>
                                      </p:tavLst>
                                    </p:anim>
                                    <p:anim calcmode="lin" valueType="num">
                                      <p:cBhvr additive="base">
                                        <p:cTn id="32" dur="500" fill="hold"/>
                                        <p:tgtEl>
                                          <p:spTgt spid="16"/>
                                        </p:tgtEl>
                                        <p:attrNameLst>
                                          <p:attrName>ppt_y</p:attrName>
                                        </p:attrNameLst>
                                      </p:cBhvr>
                                      <p:tavLst>
                                        <p:tav tm="0">
                                          <p:val>
                                            <p:strVal val="#ppt_y"/>
                                          </p:val>
                                        </p:tav>
                                        <p:tav tm="100000">
                                          <p:val>
                                            <p:strVal val="#ppt_y"/>
                                          </p:val>
                                        </p:tav>
                                      </p:tavLst>
                                    </p:anim>
                                  </p:childTnLst>
                                </p:cTn>
                              </p:par>
                            </p:childTnLst>
                          </p:cTn>
                        </p:par>
                        <p:par>
                          <p:cTn id="33" fill="hold">
                            <p:stCondLst>
                              <p:cond delay="3000"/>
                            </p:stCondLst>
                            <p:childTnLst>
                              <p:par>
                                <p:cTn id="34" presetID="2" presetClass="entr" presetSubtype="2" fill="hold" nodeType="afterEffect">
                                  <p:stCondLst>
                                    <p:cond delay="0"/>
                                  </p:stCondLst>
                                  <p:childTnLst>
                                    <p:set>
                                      <p:cBhvr>
                                        <p:cTn id="35" dur="1" fill="hold">
                                          <p:stCondLst>
                                            <p:cond delay="0"/>
                                          </p:stCondLst>
                                        </p:cTn>
                                        <p:tgtEl>
                                          <p:spTgt spid="19"/>
                                        </p:tgtEl>
                                        <p:attrNameLst>
                                          <p:attrName>style.visibility</p:attrName>
                                        </p:attrNameLst>
                                      </p:cBhvr>
                                      <p:to>
                                        <p:strVal val="visible"/>
                                      </p:to>
                                    </p:set>
                                    <p:anim calcmode="lin" valueType="num">
                                      <p:cBhvr additive="base">
                                        <p:cTn id="36" dur="500" fill="hold"/>
                                        <p:tgtEl>
                                          <p:spTgt spid="19"/>
                                        </p:tgtEl>
                                        <p:attrNameLst>
                                          <p:attrName>ppt_x</p:attrName>
                                        </p:attrNameLst>
                                      </p:cBhvr>
                                      <p:tavLst>
                                        <p:tav tm="0">
                                          <p:val>
                                            <p:strVal val="1+#ppt_w/2"/>
                                          </p:val>
                                        </p:tav>
                                        <p:tav tm="100000">
                                          <p:val>
                                            <p:strVal val="#ppt_x"/>
                                          </p:val>
                                        </p:tav>
                                      </p:tavLst>
                                    </p:anim>
                                    <p:anim calcmode="lin" valueType="num">
                                      <p:cBhvr additive="base">
                                        <p:cTn id="37" dur="50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79512" y="670248"/>
            <a:ext cx="8064896" cy="598512"/>
          </a:xfrm>
        </p:spPr>
        <p:txBody>
          <a:bodyPr/>
          <a:lstStyle/>
          <a:p>
            <a:pPr>
              <a:spcBef>
                <a:spcPct val="10000"/>
              </a:spcBef>
            </a:pPr>
            <a:r>
              <a:rPr kumimoji="0" lang="zh-TW" altLang="en-US" sz="2000" b="1" dirty="0">
                <a:solidFill>
                  <a:srgbClr val="FFFFFF"/>
                </a:solidFill>
              </a:rPr>
              <a:t>本系校外實習修課學生於實習期間之實習概況及學生校外實習心得報告</a:t>
            </a:r>
            <a:endParaRPr kumimoji="0" lang="en-US" altLang="zh-TW" sz="2000" b="1" dirty="0">
              <a:solidFill>
                <a:srgbClr val="FFFFFF"/>
              </a:solidFill>
            </a:endParaRPr>
          </a:p>
        </p:txBody>
      </p:sp>
      <p:sp>
        <p:nvSpPr>
          <p:cNvPr id="4" name="投影片編號版面配置區 3"/>
          <p:cNvSpPr>
            <a:spLocks noGrp="1"/>
          </p:cNvSpPr>
          <p:nvPr>
            <p:ph type="sldNum" sz="quarter" idx="11"/>
          </p:nvPr>
        </p:nvSpPr>
        <p:spPr/>
        <p:txBody>
          <a:bodyPr/>
          <a:lstStyle/>
          <a:p>
            <a:pPr>
              <a:defRPr/>
            </a:pPr>
            <a:fld id="{6EA06944-F69C-46E2-B4F7-CC7B6DE95346}" type="slidenum">
              <a:rPr lang="en-US" altLang="zh-TW" smtClean="0">
                <a:solidFill>
                  <a:srgbClr val="000000"/>
                </a:solidFill>
              </a:rPr>
              <a:pPr>
                <a:defRPr/>
              </a:pPr>
              <a:t>20</a:t>
            </a:fld>
            <a:endParaRPr lang="en-US" altLang="zh-TW">
              <a:solidFill>
                <a:srgbClr val="000000"/>
              </a:solidFill>
            </a:endParaRPr>
          </a:p>
        </p:txBody>
      </p:sp>
      <p:pic>
        <p:nvPicPr>
          <p:cNvPr id="3" name="圖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12571" y="1700808"/>
            <a:ext cx="2824088" cy="282408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5" name="圖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00192" y="3861048"/>
            <a:ext cx="2610290" cy="261029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6" name="圖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250" y="3327710"/>
            <a:ext cx="2952328" cy="2952328"/>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50481204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fltVal val="0"/>
                                          </p:val>
                                        </p:tav>
                                        <p:tav tm="100000">
                                          <p:val>
                                            <p:strVal val="#ppt_w"/>
                                          </p:val>
                                        </p:tav>
                                      </p:tavLst>
                                    </p:anim>
                                    <p:anim calcmode="lin" valueType="num">
                                      <p:cBhvr>
                                        <p:cTn id="14" dur="500" fill="hold"/>
                                        <p:tgtEl>
                                          <p:spTgt spid="6"/>
                                        </p:tgtEl>
                                        <p:attrNameLst>
                                          <p:attrName>ppt_h</p:attrName>
                                        </p:attrNameLst>
                                      </p:cBhvr>
                                      <p:tavLst>
                                        <p:tav tm="0">
                                          <p:val>
                                            <p:fltVal val="0"/>
                                          </p:val>
                                        </p:tav>
                                        <p:tav tm="100000">
                                          <p:val>
                                            <p:strVal val="#ppt_h"/>
                                          </p:val>
                                        </p:tav>
                                      </p:tavLst>
                                    </p:anim>
                                    <p:animEffect transition="in" filter="fade">
                                      <p:cBhvr>
                                        <p:cTn id="15" dur="500"/>
                                        <p:tgtEl>
                                          <p:spTgt spid="6"/>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ppt_w</p:attrName>
                                        </p:attrNameLst>
                                      </p:cBhvr>
                                      <p:tavLst>
                                        <p:tav tm="0">
                                          <p:val>
                                            <p:fltVal val="0"/>
                                          </p:val>
                                        </p:tav>
                                        <p:tav tm="100000">
                                          <p:val>
                                            <p:strVal val="#ppt_w"/>
                                          </p:val>
                                        </p:tav>
                                      </p:tavLst>
                                    </p:anim>
                                    <p:anim calcmode="lin" valueType="num">
                                      <p:cBhvr>
                                        <p:cTn id="20" dur="500" fill="hold"/>
                                        <p:tgtEl>
                                          <p:spTgt spid="5"/>
                                        </p:tgtEl>
                                        <p:attrNameLst>
                                          <p:attrName>ppt_h</p:attrName>
                                        </p:attrNameLst>
                                      </p:cBhvr>
                                      <p:tavLst>
                                        <p:tav tm="0">
                                          <p:val>
                                            <p:fltVal val="0"/>
                                          </p:val>
                                        </p:tav>
                                        <p:tav tm="100000">
                                          <p:val>
                                            <p:strVal val="#ppt_h"/>
                                          </p:val>
                                        </p:tav>
                                      </p:tavLst>
                                    </p:anim>
                                    <p:animEffect transition="in" filter="fade">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0" y="692696"/>
            <a:ext cx="8316416" cy="576064"/>
          </a:xfrm>
        </p:spPr>
        <p:txBody>
          <a:bodyPr/>
          <a:lstStyle/>
          <a:p>
            <a:pPr algn="l"/>
            <a:r>
              <a:rPr kumimoji="0" lang="zh-TW" altLang="en-US" sz="1800" b="1" dirty="0">
                <a:solidFill>
                  <a:srgbClr val="FFFFFF"/>
                </a:solidFill>
              </a:rPr>
              <a:t>本系校外實習修課學生於實習期間之實習概況及學生校外實習心得</a:t>
            </a:r>
            <a:r>
              <a:rPr kumimoji="0" lang="zh-TW" altLang="en-US" sz="1800" b="1" dirty="0" smtClean="0">
                <a:solidFill>
                  <a:srgbClr val="FFFFFF"/>
                </a:solidFill>
              </a:rPr>
              <a:t>報告</a:t>
            </a:r>
            <a:r>
              <a:rPr kumimoji="0" lang="en-US" altLang="zh-TW" sz="1800" b="1" dirty="0" smtClean="0">
                <a:solidFill>
                  <a:srgbClr val="FFFFFF"/>
                </a:solidFill>
              </a:rPr>
              <a:t>(</a:t>
            </a:r>
            <a:r>
              <a:rPr kumimoji="0" lang="zh-TW" altLang="en-US" sz="1800" b="1" dirty="0" smtClean="0">
                <a:solidFill>
                  <a:srgbClr val="FFFFFF"/>
                </a:solidFill>
              </a:rPr>
              <a:t>續</a:t>
            </a:r>
            <a:r>
              <a:rPr kumimoji="0" lang="en-US" altLang="zh-TW" sz="1800" b="1" dirty="0" smtClean="0">
                <a:solidFill>
                  <a:srgbClr val="FFFFFF"/>
                </a:solidFill>
              </a:rPr>
              <a:t>)</a:t>
            </a:r>
            <a:endParaRPr lang="zh-TW" altLang="en-US" sz="1800" dirty="0"/>
          </a:p>
        </p:txBody>
      </p:sp>
      <p:pic>
        <p:nvPicPr>
          <p:cNvPr id="9218" name="內容版面配置區 3"/>
          <p:cNvPicPr>
            <a:picLocks noGrp="1" noChangeAspect="1"/>
          </p:cNvPicPr>
          <p:nvPr>
            <p:ph idx="4294967295"/>
          </p:nvPr>
        </p:nvPicPr>
        <p:blipFill>
          <a:blip r:embed="rId2" cstate="print">
            <a:extLst>
              <a:ext uri="{28A0092B-C50C-407E-A947-70E740481C1C}">
                <a14:useLocalDpi xmlns:a14="http://schemas.microsoft.com/office/drawing/2010/main" val="0"/>
              </a:ext>
            </a:extLst>
          </a:blip>
          <a:srcRect/>
          <a:stretch>
            <a:fillRect/>
          </a:stretch>
        </p:blipFill>
        <p:spPr>
          <a:xfrm>
            <a:off x="179512" y="1412776"/>
            <a:ext cx="3960440" cy="5126578"/>
          </a:xfrm>
          <a:ln>
            <a:solidFill>
              <a:schemeClr val="accent2">
                <a:lumMod val="75000"/>
              </a:schemeClr>
            </a:solidFill>
          </a:ln>
        </p:spPr>
      </p:pic>
      <p:pic>
        <p:nvPicPr>
          <p:cNvPr id="13316" name="Picture 4" descr="C:\Users\NPUST Allen\Desktop\實習心得及考核表及證明表\B99實習工作紀錄-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75656" y="1412776"/>
            <a:ext cx="3600400" cy="5090611"/>
          </a:xfrm>
          <a:prstGeom prst="rect">
            <a:avLst/>
          </a:prstGeom>
          <a:noFill/>
          <a:ln>
            <a:solidFill>
              <a:schemeClr val="accent2">
                <a:lumMod val="75000"/>
              </a:schemeClr>
            </a:solidFill>
          </a:ln>
          <a:extLst>
            <a:ext uri="{909E8E84-426E-40DD-AFC4-6F175D3DCCD1}">
              <a14:hiddenFill xmlns:a14="http://schemas.microsoft.com/office/drawing/2010/main">
                <a:solidFill>
                  <a:srgbClr val="FFFFFF"/>
                </a:solidFill>
              </a14:hiddenFill>
            </a:ext>
          </a:extLst>
        </p:spPr>
      </p:pic>
      <p:pic>
        <p:nvPicPr>
          <p:cNvPr id="13314" name="Picture 2" descr="C:\Users\NPUST Allen\Desktop\實習心得及考核表及證明表\B100產業實習工作紀錄表-1.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23928" y="1340768"/>
            <a:ext cx="3672408" cy="5192424"/>
          </a:xfrm>
          <a:prstGeom prst="rect">
            <a:avLst/>
          </a:prstGeom>
          <a:noFill/>
          <a:ln>
            <a:solidFill>
              <a:schemeClr val="accent2">
                <a:lumMod val="75000"/>
              </a:schemeClr>
            </a:solidFill>
          </a:ln>
          <a:extLst>
            <a:ext uri="{909E8E84-426E-40DD-AFC4-6F175D3DCCD1}">
              <a14:hiddenFill xmlns:a14="http://schemas.microsoft.com/office/drawing/2010/main">
                <a:solidFill>
                  <a:srgbClr val="FFFFFF"/>
                </a:solidFill>
              </a14:hiddenFill>
            </a:ext>
          </a:extLst>
        </p:spPr>
      </p:pic>
      <p:sp>
        <p:nvSpPr>
          <p:cNvPr id="6" name="Rectangle 17"/>
          <p:cNvSpPr>
            <a:spLocks noGrp="1" noChangeArrowheads="1"/>
          </p:cNvSpPr>
          <p:nvPr>
            <p:ph type="sldNum" sz="quarter" idx="11"/>
          </p:nvPr>
        </p:nvSpPr>
        <p:spPr>
          <a:xfrm>
            <a:off x="2819400" y="6629400"/>
            <a:ext cx="1905000" cy="228600"/>
          </a:xfrm>
          <a:ln/>
        </p:spPr>
        <p:txBody>
          <a:bodyPr/>
          <a:lstStyle/>
          <a:p>
            <a:pPr>
              <a:defRPr/>
            </a:pPr>
            <a:fld id="{24BD88AC-02A0-4701-853A-928E057D80FC}" type="slidenum">
              <a:rPr lang="en-US" altLang="zh-TW">
                <a:solidFill>
                  <a:srgbClr val="000000"/>
                </a:solidFill>
              </a:rPr>
              <a:pPr>
                <a:defRPr/>
              </a:pPr>
              <a:t>21</a:t>
            </a:fld>
            <a:endParaRPr lang="en-US" altLang="zh-TW" dirty="0">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218"/>
                                        </p:tgtEl>
                                        <p:attrNameLst>
                                          <p:attrName>style.visibility</p:attrName>
                                        </p:attrNameLst>
                                      </p:cBhvr>
                                      <p:to>
                                        <p:strVal val="visible"/>
                                      </p:to>
                                    </p:set>
                                    <p:animEffect transition="in" filter="fade">
                                      <p:cBhvr>
                                        <p:cTn id="7" dur="500"/>
                                        <p:tgtEl>
                                          <p:spTgt spid="9218"/>
                                        </p:tgtEl>
                                      </p:cBhvr>
                                    </p:animEffect>
                                  </p:childTnLst>
                                </p:cTn>
                              </p:par>
                            </p:childTnLst>
                          </p:cTn>
                        </p:par>
                        <p:par>
                          <p:cTn id="8" fill="hold">
                            <p:stCondLst>
                              <p:cond delay="500"/>
                            </p:stCondLst>
                            <p:childTnLst>
                              <p:par>
                                <p:cTn id="9" presetID="10" presetClass="entr" presetSubtype="0" fill="hold" nodeType="afterEffect">
                                  <p:stCondLst>
                                    <p:cond delay="250"/>
                                  </p:stCondLst>
                                  <p:childTnLst>
                                    <p:set>
                                      <p:cBhvr>
                                        <p:cTn id="10" dur="1" fill="hold">
                                          <p:stCondLst>
                                            <p:cond delay="0"/>
                                          </p:stCondLst>
                                        </p:cTn>
                                        <p:tgtEl>
                                          <p:spTgt spid="13316"/>
                                        </p:tgtEl>
                                        <p:attrNameLst>
                                          <p:attrName>style.visibility</p:attrName>
                                        </p:attrNameLst>
                                      </p:cBhvr>
                                      <p:to>
                                        <p:strVal val="visible"/>
                                      </p:to>
                                    </p:set>
                                    <p:animEffect transition="in" filter="fade">
                                      <p:cBhvr>
                                        <p:cTn id="11" dur="500"/>
                                        <p:tgtEl>
                                          <p:spTgt spid="13316"/>
                                        </p:tgtEl>
                                      </p:cBhvr>
                                    </p:animEffect>
                                  </p:childTnLst>
                                </p:cTn>
                              </p:par>
                            </p:childTnLst>
                          </p:cTn>
                        </p:par>
                        <p:par>
                          <p:cTn id="12" fill="hold">
                            <p:stCondLst>
                              <p:cond delay="1250"/>
                            </p:stCondLst>
                            <p:childTnLst>
                              <p:par>
                                <p:cTn id="13" presetID="10" presetClass="entr" presetSubtype="0" fill="hold" nodeType="afterEffect">
                                  <p:stCondLst>
                                    <p:cond delay="250"/>
                                  </p:stCondLst>
                                  <p:childTnLst>
                                    <p:set>
                                      <p:cBhvr>
                                        <p:cTn id="14" dur="1" fill="hold">
                                          <p:stCondLst>
                                            <p:cond delay="0"/>
                                          </p:stCondLst>
                                        </p:cTn>
                                        <p:tgtEl>
                                          <p:spTgt spid="13314"/>
                                        </p:tgtEl>
                                        <p:attrNameLst>
                                          <p:attrName>style.visibility</p:attrName>
                                        </p:attrNameLst>
                                      </p:cBhvr>
                                      <p:to>
                                        <p:strVal val="visible"/>
                                      </p:to>
                                    </p:set>
                                    <p:animEffect transition="in" filter="fade">
                                      <p:cBhvr>
                                        <p:cTn id="15" dur="500"/>
                                        <p:tgtEl>
                                          <p:spTgt spid="133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7504" y="519460"/>
            <a:ext cx="8208912" cy="749300"/>
          </a:xfrm>
        </p:spPr>
        <p:txBody>
          <a:bodyPr/>
          <a:lstStyle/>
          <a:p>
            <a:pPr algn="l"/>
            <a:r>
              <a:rPr kumimoji="0" lang="zh-TW" altLang="en-US" sz="1800" b="1" dirty="0">
                <a:solidFill>
                  <a:srgbClr val="FFFFFF"/>
                </a:solidFill>
              </a:rPr>
              <a:t>本系校外實習修課學生於實習期間之實習概況及學生校外實習心得報告</a:t>
            </a:r>
            <a:r>
              <a:rPr kumimoji="0" lang="en-US" altLang="zh-TW" sz="1800" b="1" dirty="0">
                <a:solidFill>
                  <a:srgbClr val="FFFFFF"/>
                </a:solidFill>
              </a:rPr>
              <a:t>(</a:t>
            </a:r>
            <a:r>
              <a:rPr kumimoji="0" lang="zh-TW" altLang="en-US" sz="1800" b="1" dirty="0">
                <a:solidFill>
                  <a:srgbClr val="FFFFFF"/>
                </a:solidFill>
              </a:rPr>
              <a:t>續</a:t>
            </a:r>
            <a:r>
              <a:rPr kumimoji="0" lang="en-US" altLang="zh-TW" sz="1800" b="1" dirty="0">
                <a:solidFill>
                  <a:srgbClr val="FFFFFF"/>
                </a:solidFill>
              </a:rPr>
              <a:t>)</a:t>
            </a:r>
            <a:endParaRPr lang="zh-TW" altLang="en-US" sz="1800" dirty="0"/>
          </a:p>
        </p:txBody>
      </p:sp>
      <p:pic>
        <p:nvPicPr>
          <p:cNvPr id="4" name="圖片 3" descr="SAM_0928.JPG"/>
          <p:cNvPicPr/>
          <p:nvPr/>
        </p:nvPicPr>
        <p:blipFill>
          <a:blip r:embed="rId2" cstate="print"/>
          <a:stretch>
            <a:fillRect/>
          </a:stretch>
        </p:blipFill>
        <p:spPr>
          <a:xfrm>
            <a:off x="179512" y="1484784"/>
            <a:ext cx="2304256" cy="3096344"/>
          </a:xfrm>
          <a:prstGeom prst="rect">
            <a:avLst/>
          </a:prstGeom>
          <a:ln>
            <a:noFill/>
          </a:ln>
          <a:effectLst>
            <a:outerShdw blurRad="292100" dist="139700" dir="2700000" algn="tl" rotWithShape="0">
              <a:srgbClr val="333333">
                <a:alpha val="65000"/>
              </a:srgbClr>
            </a:outerShdw>
          </a:effectLst>
        </p:spPr>
      </p:pic>
      <p:pic>
        <p:nvPicPr>
          <p:cNvPr id="5" name="圖片 4" descr="https://fbcdn-sphotos-g-a.akamaihd.net/hphotos-ak-prn2/1511305_726663770686916_677584090_n.jpg"/>
          <p:cNvPicPr/>
          <p:nvPr/>
        </p:nvPicPr>
        <p:blipFill>
          <a:blip r:embed="rId3" r:link="rId4"/>
          <a:srcRect/>
          <a:stretch>
            <a:fillRect/>
          </a:stretch>
        </p:blipFill>
        <p:spPr bwMode="auto">
          <a:xfrm>
            <a:off x="5580112" y="3717032"/>
            <a:ext cx="3456384" cy="2644130"/>
          </a:xfrm>
          <a:prstGeom prst="rect">
            <a:avLst/>
          </a:prstGeom>
          <a:ln>
            <a:noFill/>
          </a:ln>
          <a:effectLst>
            <a:outerShdw blurRad="292100" dist="139700" dir="2700000" algn="tl" rotWithShape="0">
              <a:srgbClr val="333333">
                <a:alpha val="65000"/>
              </a:srgbClr>
            </a:outerShdw>
          </a:effectLst>
        </p:spPr>
      </p:pic>
      <p:pic>
        <p:nvPicPr>
          <p:cNvPr id="6" name="圖片 5"/>
          <p:cNvPicPr/>
          <p:nvPr/>
        </p:nvPicPr>
        <p:blipFill>
          <a:blip r:embed="rId5" cstate="print">
            <a:extLst>
              <a:ext uri="{28A0092B-C50C-407E-A947-70E740481C1C}">
                <a14:useLocalDpi xmlns:a14="http://schemas.microsoft.com/office/drawing/2010/main" val="0"/>
              </a:ext>
            </a:extLst>
          </a:blip>
          <a:stretch>
            <a:fillRect/>
          </a:stretch>
        </p:blipFill>
        <p:spPr>
          <a:xfrm>
            <a:off x="2843808" y="2060848"/>
            <a:ext cx="2501010" cy="3672408"/>
          </a:xfrm>
          <a:prstGeom prst="rect">
            <a:avLst/>
          </a:prstGeom>
          <a:ln>
            <a:noFill/>
          </a:ln>
          <a:effectLst>
            <a:outerShdw blurRad="292100" dist="139700" dir="2700000" algn="tl" rotWithShape="0">
              <a:srgbClr val="333333">
                <a:alpha val="65000"/>
              </a:srgbClr>
            </a:outerShdw>
          </a:effectLst>
        </p:spPr>
      </p:pic>
      <p:sp>
        <p:nvSpPr>
          <p:cNvPr id="7" name="Rectangle 17"/>
          <p:cNvSpPr>
            <a:spLocks noGrp="1" noChangeArrowheads="1"/>
          </p:cNvSpPr>
          <p:nvPr>
            <p:ph type="sldNum" sz="quarter" idx="11"/>
          </p:nvPr>
        </p:nvSpPr>
        <p:spPr>
          <a:xfrm>
            <a:off x="2819400" y="6629400"/>
            <a:ext cx="1905000" cy="228600"/>
          </a:xfrm>
          <a:ln/>
        </p:spPr>
        <p:txBody>
          <a:bodyPr/>
          <a:lstStyle/>
          <a:p>
            <a:pPr>
              <a:defRPr/>
            </a:pPr>
            <a:fld id="{24BD88AC-02A0-4701-853A-928E057D80FC}" type="slidenum">
              <a:rPr lang="en-US" altLang="zh-TW">
                <a:solidFill>
                  <a:srgbClr val="000000"/>
                </a:solidFill>
              </a:rPr>
              <a:pPr>
                <a:defRPr/>
              </a:pPr>
              <a:t>22</a:t>
            </a:fld>
            <a:endParaRPr lang="en-US" altLang="zh-TW" dirty="0">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out)">
                                      <p:cBhvr>
                                        <p:cTn id="7" dur="2000"/>
                                        <p:tgtEl>
                                          <p:spTgt spid="4"/>
                                        </p:tgtEl>
                                      </p:cBhvr>
                                    </p:animEffect>
                                  </p:childTnLst>
                                </p:cTn>
                              </p:par>
                            </p:childTnLst>
                          </p:cTn>
                        </p:par>
                        <p:par>
                          <p:cTn id="8" fill="hold">
                            <p:stCondLst>
                              <p:cond delay="2000"/>
                            </p:stCondLst>
                            <p:childTnLst>
                              <p:par>
                                <p:cTn id="9" presetID="6" presetClass="entr" presetSubtype="32"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circle(out)">
                                      <p:cBhvr>
                                        <p:cTn id="11" dur="2000"/>
                                        <p:tgtEl>
                                          <p:spTgt spid="6"/>
                                        </p:tgtEl>
                                      </p:cBhvr>
                                    </p:animEffect>
                                  </p:childTnLst>
                                </p:cTn>
                              </p:par>
                            </p:childTnLst>
                          </p:cTn>
                        </p:par>
                        <p:par>
                          <p:cTn id="12" fill="hold">
                            <p:stCondLst>
                              <p:cond delay="4000"/>
                            </p:stCondLst>
                            <p:childTnLst>
                              <p:par>
                                <p:cTn id="13" presetID="6" presetClass="entr" presetSubtype="32"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circle(out)">
                                      <p:cBhvr>
                                        <p:cTn id="15"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7504" y="620688"/>
            <a:ext cx="8280920" cy="598512"/>
          </a:xfrm>
        </p:spPr>
        <p:txBody>
          <a:bodyPr/>
          <a:lstStyle/>
          <a:p>
            <a:pPr algn="l"/>
            <a:r>
              <a:rPr kumimoji="0" lang="zh-TW" altLang="en-US" sz="1800" b="1" dirty="0">
                <a:solidFill>
                  <a:srgbClr val="FFFFFF"/>
                </a:solidFill>
              </a:rPr>
              <a:t>本系校外實習修課學生於實習期間之實習概況及學生校外實習心得報告</a:t>
            </a:r>
            <a:r>
              <a:rPr kumimoji="0" lang="en-US" altLang="zh-TW" sz="1800" b="1" dirty="0">
                <a:solidFill>
                  <a:srgbClr val="FFFFFF"/>
                </a:solidFill>
              </a:rPr>
              <a:t>(</a:t>
            </a:r>
            <a:r>
              <a:rPr kumimoji="0" lang="zh-TW" altLang="en-US" sz="1800" b="1" dirty="0">
                <a:solidFill>
                  <a:srgbClr val="FFFFFF"/>
                </a:solidFill>
              </a:rPr>
              <a:t>續</a:t>
            </a:r>
            <a:r>
              <a:rPr kumimoji="0" lang="en-US" altLang="zh-TW" sz="1800" b="1" dirty="0">
                <a:solidFill>
                  <a:srgbClr val="FFFFFF"/>
                </a:solidFill>
              </a:rPr>
              <a:t>)</a:t>
            </a:r>
            <a:endParaRPr lang="zh-TW" altLang="en-US" sz="1800" dirty="0"/>
          </a:p>
        </p:txBody>
      </p:sp>
      <p:sp>
        <p:nvSpPr>
          <p:cNvPr id="4" name="投影片編號版面配置區 3"/>
          <p:cNvSpPr>
            <a:spLocks noGrp="1"/>
          </p:cNvSpPr>
          <p:nvPr>
            <p:ph type="sldNum" sz="quarter" idx="11"/>
          </p:nvPr>
        </p:nvSpPr>
        <p:spPr/>
        <p:txBody>
          <a:bodyPr/>
          <a:lstStyle/>
          <a:p>
            <a:pPr>
              <a:defRPr/>
            </a:pPr>
            <a:fld id="{6EA06944-F69C-46E2-B4F7-CC7B6DE95346}" type="slidenum">
              <a:rPr lang="en-US" altLang="zh-TW" smtClean="0">
                <a:solidFill>
                  <a:srgbClr val="000000"/>
                </a:solidFill>
              </a:rPr>
              <a:pPr>
                <a:defRPr/>
              </a:pPr>
              <a:t>23</a:t>
            </a:fld>
            <a:endParaRPr lang="en-US" altLang="zh-TW">
              <a:solidFill>
                <a:srgbClr val="000000"/>
              </a:solidFill>
            </a:endParaRPr>
          </a:p>
        </p:txBody>
      </p:sp>
      <p:pic>
        <p:nvPicPr>
          <p:cNvPr id="14339" name="Picture 3" descr="D:\系務運作（系上的大小事）\系上光榮報導\2012\101-1 餐旅實務實習顏秀宇(B9863010)福容來信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1412774"/>
            <a:ext cx="3960440" cy="5280587"/>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descr="D:\系務運作（系上的大小事）\系上光榮報導\2012\101-1 餐旅實務實習顏秀宇(B9863010)福容來信0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9992" y="1523746"/>
            <a:ext cx="3708029" cy="49440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134354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4339"/>
                                        </p:tgtEl>
                                        <p:attrNameLst>
                                          <p:attrName>style.visibility</p:attrName>
                                        </p:attrNameLst>
                                      </p:cBhvr>
                                      <p:to>
                                        <p:strVal val="visible"/>
                                      </p:to>
                                    </p:set>
                                    <p:animEffect transition="in" filter="fade">
                                      <p:cBhvr>
                                        <p:cTn id="7" dur="500"/>
                                        <p:tgtEl>
                                          <p:spTgt spid="1433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4340"/>
                                        </p:tgtEl>
                                        <p:attrNameLst>
                                          <p:attrName>style.visibility</p:attrName>
                                        </p:attrNameLst>
                                      </p:cBhvr>
                                      <p:to>
                                        <p:strVal val="visible"/>
                                      </p:to>
                                    </p:set>
                                    <p:animEffect transition="in" filter="fade">
                                      <p:cBhvr>
                                        <p:cTn id="11" dur="500"/>
                                        <p:tgtEl>
                                          <p:spTgt spid="143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投影片編號版面配置區 3"/>
          <p:cNvSpPr txBox="1">
            <a:spLocks noGrp="1"/>
          </p:cNvSpPr>
          <p:nvPr/>
        </p:nvSpPr>
        <p:spPr bwMode="auto">
          <a:xfrm>
            <a:off x="6562126" y="6245225"/>
            <a:ext cx="2133600" cy="476250"/>
          </a:xfrm>
          <a:prstGeom prst="rect">
            <a:avLst/>
          </a:prstGeom>
          <a:noFill/>
          <a:ln>
            <a:miter lim="800000"/>
            <a:headEnd/>
            <a:tailEnd/>
          </a:ln>
        </p:spPr>
        <p:txBody>
          <a:bodyPr/>
          <a:lstStyle/>
          <a:p>
            <a:pPr algn="r">
              <a:spcBef>
                <a:spcPct val="10000"/>
              </a:spcBef>
              <a:defRPr/>
            </a:pPr>
            <a:fld id="{F850F671-3C78-4B7C-88B1-4A3577A9E559}" type="slidenum">
              <a:rPr lang="en-US" altLang="zh-TW" sz="1400">
                <a:solidFill>
                  <a:srgbClr val="000000"/>
                </a:solidFill>
                <a:latin typeface="Times New Roman"/>
              </a:rPr>
              <a:pPr algn="r">
                <a:spcBef>
                  <a:spcPct val="10000"/>
                </a:spcBef>
                <a:defRPr/>
              </a:pPr>
              <a:t>24</a:t>
            </a:fld>
            <a:endParaRPr lang="en-US" altLang="zh-TW" sz="1400" dirty="0">
              <a:solidFill>
                <a:srgbClr val="000000"/>
              </a:solidFill>
              <a:latin typeface="Times New Roman"/>
            </a:endParaRPr>
          </a:p>
        </p:txBody>
      </p:sp>
      <p:pic>
        <p:nvPicPr>
          <p:cNvPr id="8" name="Picture 4" descr="\\NPUSTALLEN-PC\Scan\永豐棧 之星.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6754" y="1517641"/>
            <a:ext cx="3423370" cy="2438400"/>
          </a:xfrm>
          <a:prstGeom prst="rect">
            <a:avLst/>
          </a:prstGeom>
          <a:noFill/>
          <a:extLst>
            <a:ext uri="{909E8E84-426E-40DD-AFC4-6F175D3DCCD1}">
              <a14:hiddenFill xmlns:a14="http://schemas.microsoft.com/office/drawing/2010/main">
                <a:solidFill>
                  <a:srgbClr val="FFFFFF"/>
                </a:solidFill>
              </a14:hiddenFill>
            </a:ext>
          </a:extLst>
        </p:spPr>
      </p:pic>
      <p:pic>
        <p:nvPicPr>
          <p:cNvPr id="946178" name="Picture 2" descr="\\NPUSTALLEN-PC\Scan\徐千白漂亮寶貝(永豐棧101-1餐旅實務實習).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3528" y="4104693"/>
            <a:ext cx="3423370" cy="2421223"/>
          </a:xfrm>
          <a:prstGeom prst="rect">
            <a:avLst/>
          </a:prstGeom>
          <a:noFill/>
          <a:extLst>
            <a:ext uri="{909E8E84-426E-40DD-AFC4-6F175D3DCCD1}">
              <a14:hiddenFill xmlns:a14="http://schemas.microsoft.com/office/drawing/2010/main">
                <a:solidFill>
                  <a:srgbClr val="FFFFFF"/>
                </a:solidFill>
              </a14:hiddenFill>
            </a:ext>
          </a:extLst>
        </p:spPr>
      </p:pic>
      <p:pic>
        <p:nvPicPr>
          <p:cNvPr id="946181" name="Picture 5" descr="C:\Users\系主任\Desktop\蔣宇斌.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54911" y="1541475"/>
            <a:ext cx="3429457" cy="2464155"/>
          </a:xfrm>
          <a:prstGeom prst="rect">
            <a:avLst/>
          </a:prstGeom>
          <a:noFill/>
          <a:extLst>
            <a:ext uri="{909E8E84-426E-40DD-AFC4-6F175D3DCCD1}">
              <a14:hiddenFill xmlns:a14="http://schemas.microsoft.com/office/drawing/2010/main">
                <a:solidFill>
                  <a:srgbClr val="FFFFFF"/>
                </a:solidFill>
              </a14:hiddenFill>
            </a:ext>
          </a:extLst>
        </p:spPr>
      </p:pic>
      <p:sp>
        <p:nvSpPr>
          <p:cNvPr id="9" name="標題 1"/>
          <p:cNvSpPr txBox="1">
            <a:spLocks/>
          </p:cNvSpPr>
          <p:nvPr/>
        </p:nvSpPr>
        <p:spPr>
          <a:xfrm>
            <a:off x="0" y="692696"/>
            <a:ext cx="8305800" cy="648072"/>
          </a:xfrm>
          <a:prstGeom prst="rect">
            <a:avLst/>
          </a:prstGeom>
        </p:spPr>
        <p:txBody>
          <a:bodyPr/>
          <a:lstStyle>
            <a:lvl1pPr algn="ctr" rtl="0" eaLnBrk="0" fontAlgn="base" hangingPunct="0">
              <a:spcBef>
                <a:spcPct val="0"/>
              </a:spcBef>
              <a:spcAft>
                <a:spcPct val="0"/>
              </a:spcAft>
              <a:defRPr kumimoji="1" sz="3600">
                <a:solidFill>
                  <a:schemeClr val="bg1"/>
                </a:solidFill>
                <a:latin typeface="+mj-lt"/>
                <a:ea typeface="+mj-ea"/>
                <a:cs typeface="+mj-cs"/>
              </a:defRPr>
            </a:lvl1pPr>
            <a:lvl2pPr algn="ctr" rtl="0" eaLnBrk="0" fontAlgn="base" hangingPunct="0">
              <a:spcBef>
                <a:spcPct val="0"/>
              </a:spcBef>
              <a:spcAft>
                <a:spcPct val="0"/>
              </a:spcAft>
              <a:defRPr kumimoji="1" sz="3600">
                <a:solidFill>
                  <a:schemeClr val="bg1"/>
                </a:solidFill>
                <a:latin typeface="Times New Roman" pitchFamily="18" charset="0"/>
                <a:ea typeface="標楷體" pitchFamily="65" charset="-120"/>
              </a:defRPr>
            </a:lvl2pPr>
            <a:lvl3pPr algn="ctr" rtl="0" eaLnBrk="0" fontAlgn="base" hangingPunct="0">
              <a:spcBef>
                <a:spcPct val="0"/>
              </a:spcBef>
              <a:spcAft>
                <a:spcPct val="0"/>
              </a:spcAft>
              <a:defRPr kumimoji="1" sz="3600">
                <a:solidFill>
                  <a:schemeClr val="bg1"/>
                </a:solidFill>
                <a:latin typeface="Times New Roman" pitchFamily="18" charset="0"/>
                <a:ea typeface="標楷體" pitchFamily="65" charset="-120"/>
              </a:defRPr>
            </a:lvl3pPr>
            <a:lvl4pPr algn="ctr" rtl="0" eaLnBrk="0" fontAlgn="base" hangingPunct="0">
              <a:spcBef>
                <a:spcPct val="0"/>
              </a:spcBef>
              <a:spcAft>
                <a:spcPct val="0"/>
              </a:spcAft>
              <a:defRPr kumimoji="1" sz="3600">
                <a:solidFill>
                  <a:schemeClr val="bg1"/>
                </a:solidFill>
                <a:latin typeface="Times New Roman" pitchFamily="18" charset="0"/>
                <a:ea typeface="標楷體" pitchFamily="65" charset="-120"/>
              </a:defRPr>
            </a:lvl4pPr>
            <a:lvl5pPr algn="ctr" rtl="0" eaLnBrk="0" fontAlgn="base" hangingPunct="0">
              <a:spcBef>
                <a:spcPct val="0"/>
              </a:spcBef>
              <a:spcAft>
                <a:spcPct val="0"/>
              </a:spcAft>
              <a:defRPr kumimoji="1" sz="3600">
                <a:solidFill>
                  <a:schemeClr val="bg1"/>
                </a:solidFill>
                <a:latin typeface="Times New Roman" pitchFamily="18" charset="0"/>
                <a:ea typeface="標楷體" pitchFamily="65" charset="-120"/>
              </a:defRPr>
            </a:lvl5pPr>
            <a:lvl6pPr marL="457200" algn="ctr" rtl="0" fontAlgn="base">
              <a:spcBef>
                <a:spcPct val="0"/>
              </a:spcBef>
              <a:spcAft>
                <a:spcPct val="0"/>
              </a:spcAft>
              <a:defRPr kumimoji="1" sz="3600">
                <a:solidFill>
                  <a:schemeClr val="bg1"/>
                </a:solidFill>
                <a:latin typeface="Times New Roman" pitchFamily="18" charset="0"/>
                <a:ea typeface="標楷體" pitchFamily="65" charset="-120"/>
              </a:defRPr>
            </a:lvl6pPr>
            <a:lvl7pPr marL="914400" algn="ctr" rtl="0" fontAlgn="base">
              <a:spcBef>
                <a:spcPct val="0"/>
              </a:spcBef>
              <a:spcAft>
                <a:spcPct val="0"/>
              </a:spcAft>
              <a:defRPr kumimoji="1" sz="3600">
                <a:solidFill>
                  <a:schemeClr val="bg1"/>
                </a:solidFill>
                <a:latin typeface="Times New Roman" pitchFamily="18" charset="0"/>
                <a:ea typeface="標楷體" pitchFamily="65" charset="-120"/>
              </a:defRPr>
            </a:lvl7pPr>
            <a:lvl8pPr marL="1371600" algn="ctr" rtl="0" fontAlgn="base">
              <a:spcBef>
                <a:spcPct val="0"/>
              </a:spcBef>
              <a:spcAft>
                <a:spcPct val="0"/>
              </a:spcAft>
              <a:defRPr kumimoji="1" sz="3600">
                <a:solidFill>
                  <a:schemeClr val="bg1"/>
                </a:solidFill>
                <a:latin typeface="Times New Roman" pitchFamily="18" charset="0"/>
                <a:ea typeface="標楷體" pitchFamily="65" charset="-120"/>
              </a:defRPr>
            </a:lvl8pPr>
            <a:lvl9pPr marL="1828800" algn="ctr" rtl="0" fontAlgn="base">
              <a:spcBef>
                <a:spcPct val="0"/>
              </a:spcBef>
              <a:spcAft>
                <a:spcPct val="0"/>
              </a:spcAft>
              <a:defRPr kumimoji="1" sz="3600">
                <a:solidFill>
                  <a:schemeClr val="bg1"/>
                </a:solidFill>
                <a:latin typeface="Times New Roman" pitchFamily="18" charset="0"/>
                <a:ea typeface="標楷體" pitchFamily="65" charset="-120"/>
              </a:defRPr>
            </a:lvl9pPr>
          </a:lstStyle>
          <a:p>
            <a:r>
              <a:rPr kumimoji="0" lang="zh-TW" altLang="en-US" sz="1800" b="1" dirty="0">
                <a:solidFill>
                  <a:srgbClr val="FFFFFF"/>
                </a:solidFill>
              </a:rPr>
              <a:t>本系校外實習修課學生於實習期間之實習概況及學生校外實習心得報告</a:t>
            </a:r>
            <a:r>
              <a:rPr kumimoji="0" lang="en-US" altLang="zh-TW" sz="1800" b="1" dirty="0">
                <a:solidFill>
                  <a:srgbClr val="FFFFFF"/>
                </a:solidFill>
              </a:rPr>
              <a:t>(</a:t>
            </a:r>
            <a:r>
              <a:rPr kumimoji="0" lang="zh-TW" altLang="en-US" sz="1800" b="1" dirty="0">
                <a:solidFill>
                  <a:srgbClr val="FFFFFF"/>
                </a:solidFill>
              </a:rPr>
              <a:t>續</a:t>
            </a:r>
            <a:r>
              <a:rPr kumimoji="0" lang="en-US" altLang="zh-TW" sz="1800" b="1" dirty="0">
                <a:solidFill>
                  <a:srgbClr val="FFFFFF"/>
                </a:solidFill>
              </a:rPr>
              <a:t>)</a:t>
            </a:r>
            <a:endParaRPr lang="zh-TW" altLang="en-US" sz="1800" b="1" dirty="0">
              <a:solidFill>
                <a:srgbClr val="FFFFFF"/>
              </a:solidFill>
            </a:endParaRPr>
          </a:p>
        </p:txBody>
      </p:sp>
      <p:pic>
        <p:nvPicPr>
          <p:cNvPr id="2050" name="Picture 2" descr="D:\活動照片\2013\101-1 B98~99校外實習照片\莊盈萱(永豐棧).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54910" y="4104693"/>
            <a:ext cx="3429458" cy="2496383"/>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17"/>
          <p:cNvSpPr>
            <a:spLocks noGrp="1" noChangeArrowheads="1"/>
          </p:cNvSpPr>
          <p:nvPr>
            <p:ph type="sldNum" sz="quarter" idx="11"/>
          </p:nvPr>
        </p:nvSpPr>
        <p:spPr>
          <a:xfrm>
            <a:off x="2819400" y="6629400"/>
            <a:ext cx="1905000" cy="228600"/>
          </a:xfrm>
          <a:ln/>
        </p:spPr>
        <p:txBody>
          <a:bodyPr/>
          <a:lstStyle/>
          <a:p>
            <a:pPr>
              <a:defRPr/>
            </a:pPr>
            <a:fld id="{24BD88AC-02A0-4701-853A-928E057D80FC}" type="slidenum">
              <a:rPr lang="en-US" altLang="zh-TW">
                <a:solidFill>
                  <a:srgbClr val="000000"/>
                </a:solidFill>
              </a:rPr>
              <a:pPr>
                <a:defRPr/>
              </a:pPr>
              <a:t>24</a:t>
            </a:fld>
            <a:endParaRPr lang="en-US" altLang="zh-TW" dirty="0">
              <a:solidFill>
                <a:srgbClr val="000000"/>
              </a:solidFill>
            </a:endParaRPr>
          </a:p>
        </p:txBody>
      </p:sp>
    </p:spTree>
    <p:extLst>
      <p:ext uri="{BB962C8B-B14F-4D97-AF65-F5344CB8AC3E}">
        <p14:creationId xmlns:p14="http://schemas.microsoft.com/office/powerpoint/2010/main" val="178059388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par>
                                <p:cTn id="11" presetID="31" presetClass="entr" presetSubtype="0" fill="hold" nodeType="withEffect">
                                  <p:stCondLst>
                                    <p:cond delay="0"/>
                                  </p:stCondLst>
                                  <p:childTnLst>
                                    <p:set>
                                      <p:cBhvr>
                                        <p:cTn id="12" dur="1" fill="hold">
                                          <p:stCondLst>
                                            <p:cond delay="0"/>
                                          </p:stCondLst>
                                        </p:cTn>
                                        <p:tgtEl>
                                          <p:spTgt spid="946178"/>
                                        </p:tgtEl>
                                        <p:attrNameLst>
                                          <p:attrName>style.visibility</p:attrName>
                                        </p:attrNameLst>
                                      </p:cBhvr>
                                      <p:to>
                                        <p:strVal val="visible"/>
                                      </p:to>
                                    </p:set>
                                    <p:anim calcmode="lin" valueType="num">
                                      <p:cBhvr>
                                        <p:cTn id="13" dur="1000" fill="hold"/>
                                        <p:tgtEl>
                                          <p:spTgt spid="946178"/>
                                        </p:tgtEl>
                                        <p:attrNameLst>
                                          <p:attrName>ppt_w</p:attrName>
                                        </p:attrNameLst>
                                      </p:cBhvr>
                                      <p:tavLst>
                                        <p:tav tm="0">
                                          <p:val>
                                            <p:fltVal val="0"/>
                                          </p:val>
                                        </p:tav>
                                        <p:tav tm="100000">
                                          <p:val>
                                            <p:strVal val="#ppt_w"/>
                                          </p:val>
                                        </p:tav>
                                      </p:tavLst>
                                    </p:anim>
                                    <p:anim calcmode="lin" valueType="num">
                                      <p:cBhvr>
                                        <p:cTn id="14" dur="1000" fill="hold"/>
                                        <p:tgtEl>
                                          <p:spTgt spid="946178"/>
                                        </p:tgtEl>
                                        <p:attrNameLst>
                                          <p:attrName>ppt_h</p:attrName>
                                        </p:attrNameLst>
                                      </p:cBhvr>
                                      <p:tavLst>
                                        <p:tav tm="0">
                                          <p:val>
                                            <p:fltVal val="0"/>
                                          </p:val>
                                        </p:tav>
                                        <p:tav tm="100000">
                                          <p:val>
                                            <p:strVal val="#ppt_h"/>
                                          </p:val>
                                        </p:tav>
                                      </p:tavLst>
                                    </p:anim>
                                    <p:anim calcmode="lin" valueType="num">
                                      <p:cBhvr>
                                        <p:cTn id="15" dur="1000" fill="hold"/>
                                        <p:tgtEl>
                                          <p:spTgt spid="946178"/>
                                        </p:tgtEl>
                                        <p:attrNameLst>
                                          <p:attrName>style.rotation</p:attrName>
                                        </p:attrNameLst>
                                      </p:cBhvr>
                                      <p:tavLst>
                                        <p:tav tm="0">
                                          <p:val>
                                            <p:fltVal val="90"/>
                                          </p:val>
                                        </p:tav>
                                        <p:tav tm="100000">
                                          <p:val>
                                            <p:fltVal val="0"/>
                                          </p:val>
                                        </p:tav>
                                      </p:tavLst>
                                    </p:anim>
                                    <p:animEffect transition="in" filter="fade">
                                      <p:cBhvr>
                                        <p:cTn id="16" dur="1000"/>
                                        <p:tgtEl>
                                          <p:spTgt spid="946178"/>
                                        </p:tgtEl>
                                      </p:cBhvr>
                                    </p:animEffect>
                                  </p:childTnLst>
                                </p:cTn>
                              </p:par>
                              <p:par>
                                <p:cTn id="17" presetID="31" presetClass="entr" presetSubtype="0" fill="hold" nodeType="withEffect">
                                  <p:stCondLst>
                                    <p:cond delay="0"/>
                                  </p:stCondLst>
                                  <p:childTnLst>
                                    <p:set>
                                      <p:cBhvr>
                                        <p:cTn id="18" dur="1" fill="hold">
                                          <p:stCondLst>
                                            <p:cond delay="0"/>
                                          </p:stCondLst>
                                        </p:cTn>
                                        <p:tgtEl>
                                          <p:spTgt spid="946181"/>
                                        </p:tgtEl>
                                        <p:attrNameLst>
                                          <p:attrName>style.visibility</p:attrName>
                                        </p:attrNameLst>
                                      </p:cBhvr>
                                      <p:to>
                                        <p:strVal val="visible"/>
                                      </p:to>
                                    </p:set>
                                    <p:anim calcmode="lin" valueType="num">
                                      <p:cBhvr>
                                        <p:cTn id="19" dur="1000" fill="hold"/>
                                        <p:tgtEl>
                                          <p:spTgt spid="946181"/>
                                        </p:tgtEl>
                                        <p:attrNameLst>
                                          <p:attrName>ppt_w</p:attrName>
                                        </p:attrNameLst>
                                      </p:cBhvr>
                                      <p:tavLst>
                                        <p:tav tm="0">
                                          <p:val>
                                            <p:fltVal val="0"/>
                                          </p:val>
                                        </p:tav>
                                        <p:tav tm="100000">
                                          <p:val>
                                            <p:strVal val="#ppt_w"/>
                                          </p:val>
                                        </p:tav>
                                      </p:tavLst>
                                    </p:anim>
                                    <p:anim calcmode="lin" valueType="num">
                                      <p:cBhvr>
                                        <p:cTn id="20" dur="1000" fill="hold"/>
                                        <p:tgtEl>
                                          <p:spTgt spid="946181"/>
                                        </p:tgtEl>
                                        <p:attrNameLst>
                                          <p:attrName>ppt_h</p:attrName>
                                        </p:attrNameLst>
                                      </p:cBhvr>
                                      <p:tavLst>
                                        <p:tav tm="0">
                                          <p:val>
                                            <p:fltVal val="0"/>
                                          </p:val>
                                        </p:tav>
                                        <p:tav tm="100000">
                                          <p:val>
                                            <p:strVal val="#ppt_h"/>
                                          </p:val>
                                        </p:tav>
                                      </p:tavLst>
                                    </p:anim>
                                    <p:anim calcmode="lin" valueType="num">
                                      <p:cBhvr>
                                        <p:cTn id="21" dur="1000" fill="hold"/>
                                        <p:tgtEl>
                                          <p:spTgt spid="946181"/>
                                        </p:tgtEl>
                                        <p:attrNameLst>
                                          <p:attrName>style.rotation</p:attrName>
                                        </p:attrNameLst>
                                      </p:cBhvr>
                                      <p:tavLst>
                                        <p:tav tm="0">
                                          <p:val>
                                            <p:fltVal val="90"/>
                                          </p:val>
                                        </p:tav>
                                        <p:tav tm="100000">
                                          <p:val>
                                            <p:fltVal val="0"/>
                                          </p:val>
                                        </p:tav>
                                      </p:tavLst>
                                    </p:anim>
                                    <p:animEffect transition="in" filter="fade">
                                      <p:cBhvr>
                                        <p:cTn id="22" dur="1000"/>
                                        <p:tgtEl>
                                          <p:spTgt spid="946181"/>
                                        </p:tgtEl>
                                      </p:cBhvr>
                                    </p:animEffect>
                                  </p:childTnLst>
                                </p:cTn>
                              </p:par>
                              <p:par>
                                <p:cTn id="23" presetID="31" presetClass="entr" presetSubtype="0" fill="hold" nodeType="withEffect">
                                  <p:stCondLst>
                                    <p:cond delay="0"/>
                                  </p:stCondLst>
                                  <p:childTnLst>
                                    <p:set>
                                      <p:cBhvr>
                                        <p:cTn id="24" dur="1" fill="hold">
                                          <p:stCondLst>
                                            <p:cond delay="0"/>
                                          </p:stCondLst>
                                        </p:cTn>
                                        <p:tgtEl>
                                          <p:spTgt spid="2050"/>
                                        </p:tgtEl>
                                        <p:attrNameLst>
                                          <p:attrName>style.visibility</p:attrName>
                                        </p:attrNameLst>
                                      </p:cBhvr>
                                      <p:to>
                                        <p:strVal val="visible"/>
                                      </p:to>
                                    </p:set>
                                    <p:anim calcmode="lin" valueType="num">
                                      <p:cBhvr>
                                        <p:cTn id="25" dur="1000" fill="hold"/>
                                        <p:tgtEl>
                                          <p:spTgt spid="2050"/>
                                        </p:tgtEl>
                                        <p:attrNameLst>
                                          <p:attrName>ppt_w</p:attrName>
                                        </p:attrNameLst>
                                      </p:cBhvr>
                                      <p:tavLst>
                                        <p:tav tm="0">
                                          <p:val>
                                            <p:fltVal val="0"/>
                                          </p:val>
                                        </p:tav>
                                        <p:tav tm="100000">
                                          <p:val>
                                            <p:strVal val="#ppt_w"/>
                                          </p:val>
                                        </p:tav>
                                      </p:tavLst>
                                    </p:anim>
                                    <p:anim calcmode="lin" valueType="num">
                                      <p:cBhvr>
                                        <p:cTn id="26" dur="1000" fill="hold"/>
                                        <p:tgtEl>
                                          <p:spTgt spid="2050"/>
                                        </p:tgtEl>
                                        <p:attrNameLst>
                                          <p:attrName>ppt_h</p:attrName>
                                        </p:attrNameLst>
                                      </p:cBhvr>
                                      <p:tavLst>
                                        <p:tav tm="0">
                                          <p:val>
                                            <p:fltVal val="0"/>
                                          </p:val>
                                        </p:tav>
                                        <p:tav tm="100000">
                                          <p:val>
                                            <p:strVal val="#ppt_h"/>
                                          </p:val>
                                        </p:tav>
                                      </p:tavLst>
                                    </p:anim>
                                    <p:anim calcmode="lin" valueType="num">
                                      <p:cBhvr>
                                        <p:cTn id="27" dur="1000" fill="hold"/>
                                        <p:tgtEl>
                                          <p:spTgt spid="2050"/>
                                        </p:tgtEl>
                                        <p:attrNameLst>
                                          <p:attrName>style.rotation</p:attrName>
                                        </p:attrNameLst>
                                      </p:cBhvr>
                                      <p:tavLst>
                                        <p:tav tm="0">
                                          <p:val>
                                            <p:fltVal val="90"/>
                                          </p:val>
                                        </p:tav>
                                        <p:tav tm="100000">
                                          <p:val>
                                            <p:fltVal val="0"/>
                                          </p:val>
                                        </p:tav>
                                      </p:tavLst>
                                    </p:anim>
                                    <p:animEffect transition="in" filter="fade">
                                      <p:cBhvr>
                                        <p:cTn id="28" dur="10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1" name="Picture 5" descr="C:\Users\Public\scan\doc06465420140207231052_00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03848" y="1405423"/>
            <a:ext cx="3666541" cy="5184129"/>
          </a:xfrm>
          <a:prstGeom prst="rect">
            <a:avLst/>
          </a:prstGeom>
          <a:noFill/>
          <a:extLst>
            <a:ext uri="{909E8E84-426E-40DD-AFC4-6F175D3DCCD1}">
              <a14:hiddenFill xmlns:a14="http://schemas.microsoft.com/office/drawing/2010/main">
                <a:solidFill>
                  <a:srgbClr val="FFFFFF"/>
                </a:solidFill>
              </a14:hiddenFill>
            </a:ext>
          </a:extLst>
        </p:spPr>
      </p:pic>
      <p:sp>
        <p:nvSpPr>
          <p:cNvPr id="4" name="標題 1"/>
          <p:cNvSpPr txBox="1">
            <a:spLocks/>
          </p:cNvSpPr>
          <p:nvPr/>
        </p:nvSpPr>
        <p:spPr>
          <a:xfrm>
            <a:off x="0" y="692696"/>
            <a:ext cx="8305800" cy="648072"/>
          </a:xfrm>
          <a:prstGeom prst="rect">
            <a:avLst/>
          </a:prstGeom>
        </p:spPr>
        <p:txBody>
          <a:bodyPr/>
          <a:lstStyle>
            <a:lvl1pPr algn="ctr" rtl="0" eaLnBrk="0" fontAlgn="base" hangingPunct="0">
              <a:spcBef>
                <a:spcPct val="0"/>
              </a:spcBef>
              <a:spcAft>
                <a:spcPct val="0"/>
              </a:spcAft>
              <a:defRPr kumimoji="1" sz="3600">
                <a:solidFill>
                  <a:schemeClr val="bg1"/>
                </a:solidFill>
                <a:latin typeface="+mj-lt"/>
                <a:ea typeface="+mj-ea"/>
                <a:cs typeface="+mj-cs"/>
              </a:defRPr>
            </a:lvl1pPr>
            <a:lvl2pPr algn="ctr" rtl="0" eaLnBrk="0" fontAlgn="base" hangingPunct="0">
              <a:spcBef>
                <a:spcPct val="0"/>
              </a:spcBef>
              <a:spcAft>
                <a:spcPct val="0"/>
              </a:spcAft>
              <a:defRPr kumimoji="1" sz="3600">
                <a:solidFill>
                  <a:schemeClr val="bg1"/>
                </a:solidFill>
                <a:latin typeface="Times New Roman" pitchFamily="18" charset="0"/>
                <a:ea typeface="標楷體" pitchFamily="65" charset="-120"/>
              </a:defRPr>
            </a:lvl2pPr>
            <a:lvl3pPr algn="ctr" rtl="0" eaLnBrk="0" fontAlgn="base" hangingPunct="0">
              <a:spcBef>
                <a:spcPct val="0"/>
              </a:spcBef>
              <a:spcAft>
                <a:spcPct val="0"/>
              </a:spcAft>
              <a:defRPr kumimoji="1" sz="3600">
                <a:solidFill>
                  <a:schemeClr val="bg1"/>
                </a:solidFill>
                <a:latin typeface="Times New Roman" pitchFamily="18" charset="0"/>
                <a:ea typeface="標楷體" pitchFamily="65" charset="-120"/>
              </a:defRPr>
            </a:lvl3pPr>
            <a:lvl4pPr algn="ctr" rtl="0" eaLnBrk="0" fontAlgn="base" hangingPunct="0">
              <a:spcBef>
                <a:spcPct val="0"/>
              </a:spcBef>
              <a:spcAft>
                <a:spcPct val="0"/>
              </a:spcAft>
              <a:defRPr kumimoji="1" sz="3600">
                <a:solidFill>
                  <a:schemeClr val="bg1"/>
                </a:solidFill>
                <a:latin typeface="Times New Roman" pitchFamily="18" charset="0"/>
                <a:ea typeface="標楷體" pitchFamily="65" charset="-120"/>
              </a:defRPr>
            </a:lvl4pPr>
            <a:lvl5pPr algn="ctr" rtl="0" eaLnBrk="0" fontAlgn="base" hangingPunct="0">
              <a:spcBef>
                <a:spcPct val="0"/>
              </a:spcBef>
              <a:spcAft>
                <a:spcPct val="0"/>
              </a:spcAft>
              <a:defRPr kumimoji="1" sz="3600">
                <a:solidFill>
                  <a:schemeClr val="bg1"/>
                </a:solidFill>
                <a:latin typeface="Times New Roman" pitchFamily="18" charset="0"/>
                <a:ea typeface="標楷體" pitchFamily="65" charset="-120"/>
              </a:defRPr>
            </a:lvl5pPr>
            <a:lvl6pPr marL="457200" algn="ctr" rtl="0" fontAlgn="base">
              <a:spcBef>
                <a:spcPct val="0"/>
              </a:spcBef>
              <a:spcAft>
                <a:spcPct val="0"/>
              </a:spcAft>
              <a:defRPr kumimoji="1" sz="3600">
                <a:solidFill>
                  <a:schemeClr val="bg1"/>
                </a:solidFill>
                <a:latin typeface="Times New Roman" pitchFamily="18" charset="0"/>
                <a:ea typeface="標楷體" pitchFamily="65" charset="-120"/>
              </a:defRPr>
            </a:lvl6pPr>
            <a:lvl7pPr marL="914400" algn="ctr" rtl="0" fontAlgn="base">
              <a:spcBef>
                <a:spcPct val="0"/>
              </a:spcBef>
              <a:spcAft>
                <a:spcPct val="0"/>
              </a:spcAft>
              <a:defRPr kumimoji="1" sz="3600">
                <a:solidFill>
                  <a:schemeClr val="bg1"/>
                </a:solidFill>
                <a:latin typeface="Times New Roman" pitchFamily="18" charset="0"/>
                <a:ea typeface="標楷體" pitchFamily="65" charset="-120"/>
              </a:defRPr>
            </a:lvl7pPr>
            <a:lvl8pPr marL="1371600" algn="ctr" rtl="0" fontAlgn="base">
              <a:spcBef>
                <a:spcPct val="0"/>
              </a:spcBef>
              <a:spcAft>
                <a:spcPct val="0"/>
              </a:spcAft>
              <a:defRPr kumimoji="1" sz="3600">
                <a:solidFill>
                  <a:schemeClr val="bg1"/>
                </a:solidFill>
                <a:latin typeface="Times New Roman" pitchFamily="18" charset="0"/>
                <a:ea typeface="標楷體" pitchFamily="65" charset="-120"/>
              </a:defRPr>
            </a:lvl8pPr>
            <a:lvl9pPr marL="1828800" algn="ctr" rtl="0" fontAlgn="base">
              <a:spcBef>
                <a:spcPct val="0"/>
              </a:spcBef>
              <a:spcAft>
                <a:spcPct val="0"/>
              </a:spcAft>
              <a:defRPr kumimoji="1" sz="3600">
                <a:solidFill>
                  <a:schemeClr val="bg1"/>
                </a:solidFill>
                <a:latin typeface="Times New Roman" pitchFamily="18" charset="0"/>
                <a:ea typeface="標楷體" pitchFamily="65" charset="-120"/>
              </a:defRPr>
            </a:lvl9pPr>
          </a:lstStyle>
          <a:p>
            <a:r>
              <a:rPr kumimoji="0" lang="zh-TW" altLang="en-US" sz="1800" b="1" dirty="0">
                <a:solidFill>
                  <a:srgbClr val="FFFFFF"/>
                </a:solidFill>
              </a:rPr>
              <a:t>本系校外實習修課學生於實習期間之實習概況及學生校外實習心得報告</a:t>
            </a:r>
            <a:r>
              <a:rPr kumimoji="0" lang="en-US" altLang="zh-TW" sz="1800" b="1" dirty="0">
                <a:solidFill>
                  <a:srgbClr val="FFFFFF"/>
                </a:solidFill>
              </a:rPr>
              <a:t>(</a:t>
            </a:r>
            <a:r>
              <a:rPr kumimoji="0" lang="zh-TW" altLang="en-US" sz="1800" b="1" dirty="0">
                <a:solidFill>
                  <a:srgbClr val="FFFFFF"/>
                </a:solidFill>
              </a:rPr>
              <a:t>續</a:t>
            </a:r>
            <a:r>
              <a:rPr kumimoji="0" lang="en-US" altLang="zh-TW" sz="1800" b="1" dirty="0">
                <a:solidFill>
                  <a:srgbClr val="FFFFFF"/>
                </a:solidFill>
              </a:rPr>
              <a:t>)</a:t>
            </a:r>
            <a:endParaRPr lang="zh-TW" altLang="en-US" sz="1800" b="1" dirty="0">
              <a:solidFill>
                <a:srgbClr val="FFFFFF"/>
              </a:solidFill>
            </a:endParaRPr>
          </a:p>
        </p:txBody>
      </p:sp>
      <p:pic>
        <p:nvPicPr>
          <p:cNvPr id="4100" name="Picture 4" descr="C:\Users\Public\scan\doc06465420140207231052_00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363638"/>
            <a:ext cx="3790961" cy="5360046"/>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C:\Users\Public\scan\doc06465420140207231052_00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15616" y="1388943"/>
            <a:ext cx="3790961" cy="5360046"/>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C:\Users\Public\scan\doc06465420140207231052_003.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30468" y="1317464"/>
            <a:ext cx="3790961" cy="5360046"/>
          </a:xfrm>
          <a:prstGeom prst="rect">
            <a:avLst/>
          </a:prstGeom>
          <a:noFill/>
          <a:extLst>
            <a:ext uri="{909E8E84-426E-40DD-AFC4-6F175D3DCCD1}">
              <a14:hiddenFill xmlns:a14="http://schemas.microsoft.com/office/drawing/2010/main">
                <a:solidFill>
                  <a:srgbClr val="FFFFFF"/>
                </a:solidFill>
              </a14:hiddenFill>
            </a:ext>
          </a:extLst>
        </p:spPr>
      </p:pic>
      <p:sp>
        <p:nvSpPr>
          <p:cNvPr id="3" name="投影片編號版面配置區 2"/>
          <p:cNvSpPr>
            <a:spLocks noGrp="1"/>
          </p:cNvSpPr>
          <p:nvPr>
            <p:ph type="sldNum" sz="quarter" idx="11"/>
          </p:nvPr>
        </p:nvSpPr>
        <p:spPr/>
        <p:txBody>
          <a:bodyPr/>
          <a:lstStyle/>
          <a:p>
            <a:pPr>
              <a:defRPr/>
            </a:pPr>
            <a:fld id="{A22FD82A-3C07-478F-9458-8AD5CC2A73B1}" type="slidenum">
              <a:rPr lang="en-US" altLang="zh-TW" smtClean="0">
                <a:solidFill>
                  <a:srgbClr val="000000"/>
                </a:solidFill>
              </a:rPr>
              <a:pPr>
                <a:defRPr/>
              </a:pPr>
              <a:t>25</a:t>
            </a:fld>
            <a:endParaRPr lang="en-US" altLang="zh-TW" dirty="0">
              <a:solidFill>
                <a:srgbClr val="000000"/>
              </a:solidFill>
            </a:endParaRPr>
          </a:p>
        </p:txBody>
      </p:sp>
    </p:spTree>
    <p:extLst>
      <p:ext uri="{BB962C8B-B14F-4D97-AF65-F5344CB8AC3E}">
        <p14:creationId xmlns:p14="http://schemas.microsoft.com/office/powerpoint/2010/main" val="388762845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4100"/>
                                        </p:tgtEl>
                                        <p:attrNameLst>
                                          <p:attrName>style.visibility</p:attrName>
                                        </p:attrNameLst>
                                      </p:cBhvr>
                                      <p:to>
                                        <p:strVal val="visible"/>
                                      </p:to>
                                    </p:set>
                                    <p:anim calcmode="lin" valueType="num">
                                      <p:cBhvr additive="base">
                                        <p:cTn id="7" dur="500" fill="hold"/>
                                        <p:tgtEl>
                                          <p:spTgt spid="4100"/>
                                        </p:tgtEl>
                                        <p:attrNameLst>
                                          <p:attrName>ppt_x</p:attrName>
                                        </p:attrNameLst>
                                      </p:cBhvr>
                                      <p:tavLst>
                                        <p:tav tm="0">
                                          <p:val>
                                            <p:strVal val="0-#ppt_w/2"/>
                                          </p:val>
                                        </p:tav>
                                        <p:tav tm="100000">
                                          <p:val>
                                            <p:strVal val="#ppt_x"/>
                                          </p:val>
                                        </p:tav>
                                      </p:tavLst>
                                    </p:anim>
                                    <p:anim calcmode="lin" valueType="num">
                                      <p:cBhvr additive="base">
                                        <p:cTn id="8" dur="500" fill="hold"/>
                                        <p:tgtEl>
                                          <p:spTgt spid="4100"/>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nodeType="afterEffect">
                                  <p:stCondLst>
                                    <p:cond delay="0"/>
                                  </p:stCondLst>
                                  <p:childTnLst>
                                    <p:set>
                                      <p:cBhvr>
                                        <p:cTn id="11" dur="1" fill="hold">
                                          <p:stCondLst>
                                            <p:cond delay="0"/>
                                          </p:stCondLst>
                                        </p:cTn>
                                        <p:tgtEl>
                                          <p:spTgt spid="4099"/>
                                        </p:tgtEl>
                                        <p:attrNameLst>
                                          <p:attrName>style.visibility</p:attrName>
                                        </p:attrNameLst>
                                      </p:cBhvr>
                                      <p:to>
                                        <p:strVal val="visible"/>
                                      </p:to>
                                    </p:set>
                                    <p:anim calcmode="lin" valueType="num">
                                      <p:cBhvr additive="base">
                                        <p:cTn id="12" dur="500" fill="hold"/>
                                        <p:tgtEl>
                                          <p:spTgt spid="4099"/>
                                        </p:tgtEl>
                                        <p:attrNameLst>
                                          <p:attrName>ppt_x</p:attrName>
                                        </p:attrNameLst>
                                      </p:cBhvr>
                                      <p:tavLst>
                                        <p:tav tm="0">
                                          <p:val>
                                            <p:strVal val="0-#ppt_w/2"/>
                                          </p:val>
                                        </p:tav>
                                        <p:tav tm="100000">
                                          <p:val>
                                            <p:strVal val="#ppt_x"/>
                                          </p:val>
                                        </p:tav>
                                      </p:tavLst>
                                    </p:anim>
                                    <p:anim calcmode="lin" valueType="num">
                                      <p:cBhvr additive="base">
                                        <p:cTn id="13" dur="500" fill="hold"/>
                                        <p:tgtEl>
                                          <p:spTgt spid="4099"/>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 presetClass="exit" presetSubtype="0" fill="hold" nodeType="clickEffect">
                                  <p:stCondLst>
                                    <p:cond delay="0"/>
                                  </p:stCondLst>
                                  <p:childTnLst>
                                    <p:set>
                                      <p:cBhvr>
                                        <p:cTn id="17" dur="1" fill="hold">
                                          <p:stCondLst>
                                            <p:cond delay="0"/>
                                          </p:stCondLst>
                                        </p:cTn>
                                        <p:tgtEl>
                                          <p:spTgt spid="4099"/>
                                        </p:tgtEl>
                                        <p:attrNameLst>
                                          <p:attrName>style.visibility</p:attrName>
                                        </p:attrNameLst>
                                      </p:cBhvr>
                                      <p:to>
                                        <p:strVal val="hidden"/>
                                      </p:to>
                                    </p:set>
                                  </p:childTnLst>
                                </p:cTn>
                              </p:par>
                              <p:par>
                                <p:cTn id="18" presetID="1" presetClass="exit" presetSubtype="0" fill="hold" nodeType="withEffect">
                                  <p:stCondLst>
                                    <p:cond delay="0"/>
                                  </p:stCondLst>
                                  <p:childTnLst>
                                    <p:set>
                                      <p:cBhvr>
                                        <p:cTn id="19" dur="1" fill="hold">
                                          <p:stCondLst>
                                            <p:cond delay="0"/>
                                          </p:stCondLst>
                                        </p:cTn>
                                        <p:tgtEl>
                                          <p:spTgt spid="4100"/>
                                        </p:tgtEl>
                                        <p:attrNameLst>
                                          <p:attrName>style.visibility</p:attrName>
                                        </p:attrNameLst>
                                      </p:cBhvr>
                                      <p:to>
                                        <p:strVal val="hidden"/>
                                      </p:to>
                                    </p:set>
                                  </p:childTnLst>
                                </p:cTn>
                              </p:par>
                            </p:childTnLst>
                          </p:cTn>
                        </p:par>
                        <p:par>
                          <p:cTn id="20" fill="hold">
                            <p:stCondLst>
                              <p:cond delay="0"/>
                            </p:stCondLst>
                            <p:childTnLst>
                              <p:par>
                                <p:cTn id="21" presetID="2" presetClass="entr" presetSubtype="2" fill="hold" nodeType="afterEffect">
                                  <p:stCondLst>
                                    <p:cond delay="0"/>
                                  </p:stCondLst>
                                  <p:childTnLst>
                                    <p:set>
                                      <p:cBhvr>
                                        <p:cTn id="22" dur="1" fill="hold">
                                          <p:stCondLst>
                                            <p:cond delay="0"/>
                                          </p:stCondLst>
                                        </p:cTn>
                                        <p:tgtEl>
                                          <p:spTgt spid="4101"/>
                                        </p:tgtEl>
                                        <p:attrNameLst>
                                          <p:attrName>style.visibility</p:attrName>
                                        </p:attrNameLst>
                                      </p:cBhvr>
                                      <p:to>
                                        <p:strVal val="visible"/>
                                      </p:to>
                                    </p:set>
                                    <p:anim calcmode="lin" valueType="num">
                                      <p:cBhvr additive="base">
                                        <p:cTn id="23" dur="500" fill="hold"/>
                                        <p:tgtEl>
                                          <p:spTgt spid="4101"/>
                                        </p:tgtEl>
                                        <p:attrNameLst>
                                          <p:attrName>ppt_x</p:attrName>
                                        </p:attrNameLst>
                                      </p:cBhvr>
                                      <p:tavLst>
                                        <p:tav tm="0">
                                          <p:val>
                                            <p:strVal val="1+#ppt_w/2"/>
                                          </p:val>
                                        </p:tav>
                                        <p:tav tm="100000">
                                          <p:val>
                                            <p:strVal val="#ppt_x"/>
                                          </p:val>
                                        </p:tav>
                                      </p:tavLst>
                                    </p:anim>
                                    <p:anim calcmode="lin" valueType="num">
                                      <p:cBhvr additive="base">
                                        <p:cTn id="24" dur="500" fill="hold"/>
                                        <p:tgtEl>
                                          <p:spTgt spid="4101"/>
                                        </p:tgtEl>
                                        <p:attrNameLst>
                                          <p:attrName>ppt_y</p:attrName>
                                        </p:attrNameLst>
                                      </p:cBhvr>
                                      <p:tavLst>
                                        <p:tav tm="0">
                                          <p:val>
                                            <p:strVal val="#ppt_y"/>
                                          </p:val>
                                        </p:tav>
                                        <p:tav tm="100000">
                                          <p:val>
                                            <p:strVal val="#ppt_y"/>
                                          </p:val>
                                        </p:tav>
                                      </p:tavLst>
                                    </p:anim>
                                  </p:childTnLst>
                                </p:cTn>
                              </p:par>
                            </p:childTnLst>
                          </p:cTn>
                        </p:par>
                        <p:par>
                          <p:cTn id="25" fill="hold">
                            <p:stCondLst>
                              <p:cond delay="500"/>
                            </p:stCondLst>
                            <p:childTnLst>
                              <p:par>
                                <p:cTn id="26" presetID="2" presetClass="entr" presetSubtype="2" fill="hold" nodeType="afterEffect">
                                  <p:stCondLst>
                                    <p:cond delay="0"/>
                                  </p:stCondLst>
                                  <p:childTnLst>
                                    <p:set>
                                      <p:cBhvr>
                                        <p:cTn id="27" dur="1" fill="hold">
                                          <p:stCondLst>
                                            <p:cond delay="0"/>
                                          </p:stCondLst>
                                        </p:cTn>
                                        <p:tgtEl>
                                          <p:spTgt spid="4098"/>
                                        </p:tgtEl>
                                        <p:attrNameLst>
                                          <p:attrName>style.visibility</p:attrName>
                                        </p:attrNameLst>
                                      </p:cBhvr>
                                      <p:to>
                                        <p:strVal val="visible"/>
                                      </p:to>
                                    </p:set>
                                    <p:anim calcmode="lin" valueType="num">
                                      <p:cBhvr additive="base">
                                        <p:cTn id="28" dur="500" fill="hold"/>
                                        <p:tgtEl>
                                          <p:spTgt spid="4098"/>
                                        </p:tgtEl>
                                        <p:attrNameLst>
                                          <p:attrName>ppt_x</p:attrName>
                                        </p:attrNameLst>
                                      </p:cBhvr>
                                      <p:tavLst>
                                        <p:tav tm="0">
                                          <p:val>
                                            <p:strVal val="1+#ppt_w/2"/>
                                          </p:val>
                                        </p:tav>
                                        <p:tav tm="100000">
                                          <p:val>
                                            <p:strVal val="#ppt_x"/>
                                          </p:val>
                                        </p:tav>
                                      </p:tavLst>
                                    </p:anim>
                                    <p:anim calcmode="lin" valueType="num">
                                      <p:cBhvr additive="base">
                                        <p:cTn id="29" dur="500" fill="hold"/>
                                        <p:tgtEl>
                                          <p:spTgt spid="409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內容版面配置區 3"/>
          <p:cNvPicPr>
            <a:picLocks noGrp="1" noChangeAspect="1"/>
          </p:cNvPicPr>
          <p:nvPr>
            <p:ph idx="4294967295"/>
          </p:nvPr>
        </p:nvPicPr>
        <p:blipFill>
          <a:blip r:embed="rId2" cstate="print">
            <a:extLst>
              <a:ext uri="{28A0092B-C50C-407E-A947-70E740481C1C}">
                <a14:useLocalDpi xmlns:a14="http://schemas.microsoft.com/office/drawing/2010/main" val="0"/>
              </a:ext>
            </a:extLst>
          </a:blip>
          <a:srcRect/>
          <a:stretch>
            <a:fillRect/>
          </a:stretch>
        </p:blipFill>
        <p:spPr>
          <a:xfrm>
            <a:off x="3707904" y="1423070"/>
            <a:ext cx="4716016" cy="4947005"/>
          </a:xfrm>
        </p:spPr>
      </p:pic>
      <p:pic>
        <p:nvPicPr>
          <p:cNvPr id="4" name="內容版面配置區 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5536" y="2708920"/>
            <a:ext cx="3205039" cy="3931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內容版面配置區 3"/>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5536" y="1412776"/>
            <a:ext cx="3273793" cy="4029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標題 1"/>
          <p:cNvSpPr txBox="1">
            <a:spLocks/>
          </p:cNvSpPr>
          <p:nvPr/>
        </p:nvSpPr>
        <p:spPr>
          <a:xfrm>
            <a:off x="0" y="692696"/>
            <a:ext cx="8305800" cy="648072"/>
          </a:xfrm>
          <a:prstGeom prst="rect">
            <a:avLst/>
          </a:prstGeom>
        </p:spPr>
        <p:txBody>
          <a:bodyPr/>
          <a:lstStyle>
            <a:lvl1pPr algn="ctr" rtl="0" eaLnBrk="0" fontAlgn="base" hangingPunct="0">
              <a:spcBef>
                <a:spcPct val="0"/>
              </a:spcBef>
              <a:spcAft>
                <a:spcPct val="0"/>
              </a:spcAft>
              <a:defRPr kumimoji="1" sz="3600">
                <a:solidFill>
                  <a:schemeClr val="bg1"/>
                </a:solidFill>
                <a:latin typeface="+mj-lt"/>
                <a:ea typeface="+mj-ea"/>
                <a:cs typeface="+mj-cs"/>
              </a:defRPr>
            </a:lvl1pPr>
            <a:lvl2pPr algn="ctr" rtl="0" eaLnBrk="0" fontAlgn="base" hangingPunct="0">
              <a:spcBef>
                <a:spcPct val="0"/>
              </a:spcBef>
              <a:spcAft>
                <a:spcPct val="0"/>
              </a:spcAft>
              <a:defRPr kumimoji="1" sz="3600">
                <a:solidFill>
                  <a:schemeClr val="bg1"/>
                </a:solidFill>
                <a:latin typeface="Times New Roman" pitchFamily="18" charset="0"/>
                <a:ea typeface="標楷體" pitchFamily="65" charset="-120"/>
              </a:defRPr>
            </a:lvl2pPr>
            <a:lvl3pPr algn="ctr" rtl="0" eaLnBrk="0" fontAlgn="base" hangingPunct="0">
              <a:spcBef>
                <a:spcPct val="0"/>
              </a:spcBef>
              <a:spcAft>
                <a:spcPct val="0"/>
              </a:spcAft>
              <a:defRPr kumimoji="1" sz="3600">
                <a:solidFill>
                  <a:schemeClr val="bg1"/>
                </a:solidFill>
                <a:latin typeface="Times New Roman" pitchFamily="18" charset="0"/>
                <a:ea typeface="標楷體" pitchFamily="65" charset="-120"/>
              </a:defRPr>
            </a:lvl3pPr>
            <a:lvl4pPr algn="ctr" rtl="0" eaLnBrk="0" fontAlgn="base" hangingPunct="0">
              <a:spcBef>
                <a:spcPct val="0"/>
              </a:spcBef>
              <a:spcAft>
                <a:spcPct val="0"/>
              </a:spcAft>
              <a:defRPr kumimoji="1" sz="3600">
                <a:solidFill>
                  <a:schemeClr val="bg1"/>
                </a:solidFill>
                <a:latin typeface="Times New Roman" pitchFamily="18" charset="0"/>
                <a:ea typeface="標楷體" pitchFamily="65" charset="-120"/>
              </a:defRPr>
            </a:lvl4pPr>
            <a:lvl5pPr algn="ctr" rtl="0" eaLnBrk="0" fontAlgn="base" hangingPunct="0">
              <a:spcBef>
                <a:spcPct val="0"/>
              </a:spcBef>
              <a:spcAft>
                <a:spcPct val="0"/>
              </a:spcAft>
              <a:defRPr kumimoji="1" sz="3600">
                <a:solidFill>
                  <a:schemeClr val="bg1"/>
                </a:solidFill>
                <a:latin typeface="Times New Roman" pitchFamily="18" charset="0"/>
                <a:ea typeface="標楷體" pitchFamily="65" charset="-120"/>
              </a:defRPr>
            </a:lvl5pPr>
            <a:lvl6pPr marL="457200" algn="ctr" rtl="0" fontAlgn="base">
              <a:spcBef>
                <a:spcPct val="0"/>
              </a:spcBef>
              <a:spcAft>
                <a:spcPct val="0"/>
              </a:spcAft>
              <a:defRPr kumimoji="1" sz="3600">
                <a:solidFill>
                  <a:schemeClr val="bg1"/>
                </a:solidFill>
                <a:latin typeface="Times New Roman" pitchFamily="18" charset="0"/>
                <a:ea typeface="標楷體" pitchFamily="65" charset="-120"/>
              </a:defRPr>
            </a:lvl6pPr>
            <a:lvl7pPr marL="914400" algn="ctr" rtl="0" fontAlgn="base">
              <a:spcBef>
                <a:spcPct val="0"/>
              </a:spcBef>
              <a:spcAft>
                <a:spcPct val="0"/>
              </a:spcAft>
              <a:defRPr kumimoji="1" sz="3600">
                <a:solidFill>
                  <a:schemeClr val="bg1"/>
                </a:solidFill>
                <a:latin typeface="Times New Roman" pitchFamily="18" charset="0"/>
                <a:ea typeface="標楷體" pitchFamily="65" charset="-120"/>
              </a:defRPr>
            </a:lvl7pPr>
            <a:lvl8pPr marL="1371600" algn="ctr" rtl="0" fontAlgn="base">
              <a:spcBef>
                <a:spcPct val="0"/>
              </a:spcBef>
              <a:spcAft>
                <a:spcPct val="0"/>
              </a:spcAft>
              <a:defRPr kumimoji="1" sz="3600">
                <a:solidFill>
                  <a:schemeClr val="bg1"/>
                </a:solidFill>
                <a:latin typeface="Times New Roman" pitchFamily="18" charset="0"/>
                <a:ea typeface="標楷體" pitchFamily="65" charset="-120"/>
              </a:defRPr>
            </a:lvl8pPr>
            <a:lvl9pPr marL="1828800" algn="ctr" rtl="0" fontAlgn="base">
              <a:spcBef>
                <a:spcPct val="0"/>
              </a:spcBef>
              <a:spcAft>
                <a:spcPct val="0"/>
              </a:spcAft>
              <a:defRPr kumimoji="1" sz="3600">
                <a:solidFill>
                  <a:schemeClr val="bg1"/>
                </a:solidFill>
                <a:latin typeface="Times New Roman" pitchFamily="18" charset="0"/>
                <a:ea typeface="標楷體" pitchFamily="65" charset="-120"/>
              </a:defRPr>
            </a:lvl9pPr>
          </a:lstStyle>
          <a:p>
            <a:r>
              <a:rPr kumimoji="0" lang="zh-TW" altLang="en-US" sz="1800" b="1" dirty="0">
                <a:solidFill>
                  <a:srgbClr val="FFFFFF"/>
                </a:solidFill>
              </a:rPr>
              <a:t>本系校外實習修課學生於實習期間之實習概況及學生校外實習心得報告</a:t>
            </a:r>
            <a:r>
              <a:rPr kumimoji="0" lang="en-US" altLang="zh-TW" sz="1800" b="1" dirty="0">
                <a:solidFill>
                  <a:srgbClr val="FFFFFF"/>
                </a:solidFill>
              </a:rPr>
              <a:t>(</a:t>
            </a:r>
            <a:r>
              <a:rPr kumimoji="0" lang="zh-TW" altLang="en-US" sz="1800" b="1" dirty="0">
                <a:solidFill>
                  <a:srgbClr val="FFFFFF"/>
                </a:solidFill>
              </a:rPr>
              <a:t>續</a:t>
            </a:r>
            <a:r>
              <a:rPr kumimoji="0" lang="en-US" altLang="zh-TW" sz="1800" b="1" dirty="0">
                <a:solidFill>
                  <a:srgbClr val="FFFFFF"/>
                </a:solidFill>
              </a:rPr>
              <a:t>)</a:t>
            </a:r>
            <a:endParaRPr lang="zh-TW" altLang="en-US" sz="1800" b="1" dirty="0">
              <a:solidFill>
                <a:srgbClr val="FFFFFF"/>
              </a:solidFill>
            </a:endParaRPr>
          </a:p>
        </p:txBody>
      </p:sp>
      <p:sp>
        <p:nvSpPr>
          <p:cNvPr id="7" name="Rectangle 17"/>
          <p:cNvSpPr>
            <a:spLocks noGrp="1" noChangeArrowheads="1"/>
          </p:cNvSpPr>
          <p:nvPr>
            <p:ph type="sldNum" sz="quarter" idx="11"/>
          </p:nvPr>
        </p:nvSpPr>
        <p:spPr>
          <a:xfrm>
            <a:off x="2819400" y="6629400"/>
            <a:ext cx="1905000" cy="228600"/>
          </a:xfrm>
          <a:ln/>
        </p:spPr>
        <p:txBody>
          <a:bodyPr/>
          <a:lstStyle/>
          <a:p>
            <a:pPr>
              <a:defRPr/>
            </a:pPr>
            <a:fld id="{24BD88AC-02A0-4701-853A-928E057D80FC}" type="slidenum">
              <a:rPr lang="en-US" altLang="zh-TW">
                <a:solidFill>
                  <a:srgbClr val="000000"/>
                </a:solidFill>
              </a:rPr>
              <a:pPr>
                <a:defRPr/>
              </a:pPr>
              <a:t>26</a:t>
            </a:fld>
            <a:endParaRPr lang="en-US" altLang="zh-TW" dirty="0">
              <a:solidFill>
                <a:srgbClr val="000000"/>
              </a:solidFill>
            </a:endParaRPr>
          </a:p>
        </p:txBody>
      </p:sp>
    </p:spTree>
    <p:extLst>
      <p:ext uri="{BB962C8B-B14F-4D97-AF65-F5344CB8AC3E}">
        <p14:creationId xmlns:p14="http://schemas.microsoft.com/office/powerpoint/2010/main" val="365854893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7504" y="620688"/>
            <a:ext cx="4896544" cy="598512"/>
          </a:xfrm>
        </p:spPr>
        <p:txBody>
          <a:bodyPr/>
          <a:lstStyle/>
          <a:p>
            <a:pPr algn="l"/>
            <a:r>
              <a:rPr lang="zh-TW" altLang="en-US" sz="2200" b="1" dirty="0">
                <a:solidFill>
                  <a:srgbClr val="FFFFFF"/>
                </a:solidFill>
              </a:rPr>
              <a:t>本系校外實習課程教師訪視</a:t>
            </a:r>
            <a:r>
              <a:rPr lang="zh-TW" altLang="en-US" sz="2200" b="1" dirty="0" smtClean="0">
                <a:solidFill>
                  <a:srgbClr val="FFFFFF"/>
                </a:solidFill>
              </a:rPr>
              <a:t>概況</a:t>
            </a:r>
            <a:endParaRPr lang="zh-TW" altLang="en-US" sz="2200" dirty="0"/>
          </a:p>
        </p:txBody>
      </p:sp>
      <p:graphicFrame>
        <p:nvGraphicFramePr>
          <p:cNvPr id="3" name="資料庫圖表 2"/>
          <p:cNvGraphicFramePr/>
          <p:nvPr>
            <p:extLst>
              <p:ext uri="{D42A27DB-BD31-4B8C-83A1-F6EECF244321}">
                <p14:modId xmlns:p14="http://schemas.microsoft.com/office/powerpoint/2010/main" val="3756861578"/>
              </p:ext>
            </p:extLst>
          </p:nvPr>
        </p:nvGraphicFramePr>
        <p:xfrm>
          <a:off x="2195736" y="980728"/>
          <a:ext cx="6912768" cy="475252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028" name="Picture 4" descr="D:\活動照片\2013\101-1 B98~99校外實習照片\周雅筠(台中福華).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499992" y="4794215"/>
            <a:ext cx="1800200" cy="1979205"/>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29" name="Picture 5" descr="D:\活動照片\2013\101-1 B98~99校外實習照片\陳玉湄(天祥晶華)02.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20769626">
            <a:off x="160503" y="1244940"/>
            <a:ext cx="1499448" cy="2253456"/>
          </a:xfrm>
          <a:prstGeom prst="roundRect">
            <a:avLst>
              <a:gd name="adj" fmla="val 11781"/>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pic>
        <p:nvPicPr>
          <p:cNvPr id="1030" name="Picture 6" descr="D:\活動照片\2013\101-1 B98~99校外實習照片\余妮昀(明湖水漾)02.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67544" y="4585997"/>
            <a:ext cx="2447256" cy="1835442"/>
          </a:xfrm>
          <a:prstGeom prst="rect">
            <a:avLst/>
          </a:prstGeom>
          <a:ln>
            <a:noFill/>
          </a:ln>
          <a:effectLst>
            <a:reflection blurRad="12700" stA="30000" endPos="30000" dist="5000" dir="5400000" sy="-100000" algn="bl" rotWithShape="0"/>
          </a:effectLst>
          <a:scene3d>
            <a:camera prst="isometricOffAxis1Right"/>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sp>
        <p:nvSpPr>
          <p:cNvPr id="7" name="Rectangle 17"/>
          <p:cNvSpPr>
            <a:spLocks noGrp="1" noChangeArrowheads="1"/>
          </p:cNvSpPr>
          <p:nvPr>
            <p:ph type="sldNum" sz="quarter" idx="11"/>
          </p:nvPr>
        </p:nvSpPr>
        <p:spPr>
          <a:xfrm>
            <a:off x="2819400" y="6629400"/>
            <a:ext cx="1905000" cy="228600"/>
          </a:xfrm>
          <a:ln/>
        </p:spPr>
        <p:txBody>
          <a:bodyPr/>
          <a:lstStyle/>
          <a:p>
            <a:pPr>
              <a:defRPr/>
            </a:pPr>
            <a:fld id="{24BD88AC-02A0-4701-853A-928E057D80FC}" type="slidenum">
              <a:rPr lang="en-US" altLang="zh-TW">
                <a:solidFill>
                  <a:srgbClr val="000000"/>
                </a:solidFill>
              </a:rPr>
              <a:pPr>
                <a:defRPr/>
              </a:pPr>
              <a:t>27</a:t>
            </a:fld>
            <a:endParaRPr lang="en-US" altLang="zh-TW" dirty="0">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
                                            <p:graphicEl>
                                              <a:dgm id="{F7CBAE76-51B2-40C3-88EE-87FF6795B8E4}"/>
                                            </p:graphicEl>
                                          </p:spTgt>
                                        </p:tgtEl>
                                        <p:attrNameLst>
                                          <p:attrName>style.visibility</p:attrName>
                                        </p:attrNameLst>
                                      </p:cBhvr>
                                      <p:to>
                                        <p:strVal val="visible"/>
                                      </p:to>
                                    </p:set>
                                    <p:anim calcmode="lin" valueType="num">
                                      <p:cBhvr>
                                        <p:cTn id="7" dur="500" fill="hold"/>
                                        <p:tgtEl>
                                          <p:spTgt spid="3">
                                            <p:graphicEl>
                                              <a:dgm id="{F7CBAE76-51B2-40C3-88EE-87FF6795B8E4}"/>
                                            </p:graphicEl>
                                          </p:spTgt>
                                        </p:tgtEl>
                                        <p:attrNameLst>
                                          <p:attrName>ppt_w</p:attrName>
                                        </p:attrNameLst>
                                      </p:cBhvr>
                                      <p:tavLst>
                                        <p:tav tm="0">
                                          <p:val>
                                            <p:fltVal val="0"/>
                                          </p:val>
                                        </p:tav>
                                        <p:tav tm="100000">
                                          <p:val>
                                            <p:strVal val="#ppt_w"/>
                                          </p:val>
                                        </p:tav>
                                      </p:tavLst>
                                    </p:anim>
                                    <p:anim calcmode="lin" valueType="num">
                                      <p:cBhvr>
                                        <p:cTn id="8" dur="500" fill="hold"/>
                                        <p:tgtEl>
                                          <p:spTgt spid="3">
                                            <p:graphicEl>
                                              <a:dgm id="{F7CBAE76-51B2-40C3-88EE-87FF6795B8E4}"/>
                                            </p:graphicEl>
                                          </p:spTgt>
                                        </p:tgtEl>
                                        <p:attrNameLst>
                                          <p:attrName>ppt_h</p:attrName>
                                        </p:attrNameLst>
                                      </p:cBhvr>
                                      <p:tavLst>
                                        <p:tav tm="0">
                                          <p:val>
                                            <p:fltVal val="0"/>
                                          </p:val>
                                        </p:tav>
                                        <p:tav tm="100000">
                                          <p:val>
                                            <p:strVal val="#ppt_h"/>
                                          </p:val>
                                        </p:tav>
                                      </p:tavLst>
                                    </p:anim>
                                    <p:animEffect transition="in" filter="fade">
                                      <p:cBhvr>
                                        <p:cTn id="9" dur="500"/>
                                        <p:tgtEl>
                                          <p:spTgt spid="3">
                                            <p:graphicEl>
                                              <a:dgm id="{F7CBAE76-51B2-40C3-88EE-87FF6795B8E4}"/>
                                            </p:graphicEl>
                                          </p:spTgt>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
                                            <p:graphicEl>
                                              <a:dgm id="{4E178734-9D1C-414C-A8F0-541C49B5ABE8}"/>
                                            </p:graphicEl>
                                          </p:spTgt>
                                        </p:tgtEl>
                                        <p:attrNameLst>
                                          <p:attrName>style.visibility</p:attrName>
                                        </p:attrNameLst>
                                      </p:cBhvr>
                                      <p:to>
                                        <p:strVal val="visible"/>
                                      </p:to>
                                    </p:set>
                                    <p:anim calcmode="lin" valueType="num">
                                      <p:cBhvr>
                                        <p:cTn id="12" dur="500" fill="hold"/>
                                        <p:tgtEl>
                                          <p:spTgt spid="3">
                                            <p:graphicEl>
                                              <a:dgm id="{4E178734-9D1C-414C-A8F0-541C49B5ABE8}"/>
                                            </p:graphicEl>
                                          </p:spTgt>
                                        </p:tgtEl>
                                        <p:attrNameLst>
                                          <p:attrName>ppt_w</p:attrName>
                                        </p:attrNameLst>
                                      </p:cBhvr>
                                      <p:tavLst>
                                        <p:tav tm="0">
                                          <p:val>
                                            <p:fltVal val="0"/>
                                          </p:val>
                                        </p:tav>
                                        <p:tav tm="100000">
                                          <p:val>
                                            <p:strVal val="#ppt_w"/>
                                          </p:val>
                                        </p:tav>
                                      </p:tavLst>
                                    </p:anim>
                                    <p:anim calcmode="lin" valueType="num">
                                      <p:cBhvr>
                                        <p:cTn id="13" dur="500" fill="hold"/>
                                        <p:tgtEl>
                                          <p:spTgt spid="3">
                                            <p:graphicEl>
                                              <a:dgm id="{4E178734-9D1C-414C-A8F0-541C49B5ABE8}"/>
                                            </p:graphicEl>
                                          </p:spTgt>
                                        </p:tgtEl>
                                        <p:attrNameLst>
                                          <p:attrName>ppt_h</p:attrName>
                                        </p:attrNameLst>
                                      </p:cBhvr>
                                      <p:tavLst>
                                        <p:tav tm="0">
                                          <p:val>
                                            <p:fltVal val="0"/>
                                          </p:val>
                                        </p:tav>
                                        <p:tav tm="100000">
                                          <p:val>
                                            <p:strVal val="#ppt_h"/>
                                          </p:val>
                                        </p:tav>
                                      </p:tavLst>
                                    </p:anim>
                                    <p:animEffect transition="in" filter="fade">
                                      <p:cBhvr>
                                        <p:cTn id="14" dur="500"/>
                                        <p:tgtEl>
                                          <p:spTgt spid="3">
                                            <p:graphicEl>
                                              <a:dgm id="{4E178734-9D1C-414C-A8F0-541C49B5ABE8}"/>
                                            </p:graphicEl>
                                          </p:spTgt>
                                        </p:tgtEl>
                                      </p:cBhvr>
                                    </p:animEffect>
                                  </p:childTnLst>
                                </p:cTn>
                              </p:par>
                            </p:childTnLst>
                          </p:cTn>
                        </p:par>
                        <p:par>
                          <p:cTn id="15" fill="hold">
                            <p:stCondLst>
                              <p:cond delay="500"/>
                            </p:stCondLst>
                            <p:childTnLst>
                              <p:par>
                                <p:cTn id="16" presetID="53" presetClass="entr" presetSubtype="16" fill="hold" grpId="0" nodeType="afterEffect">
                                  <p:stCondLst>
                                    <p:cond delay="0"/>
                                  </p:stCondLst>
                                  <p:childTnLst>
                                    <p:set>
                                      <p:cBhvr>
                                        <p:cTn id="17" dur="1" fill="hold">
                                          <p:stCondLst>
                                            <p:cond delay="0"/>
                                          </p:stCondLst>
                                        </p:cTn>
                                        <p:tgtEl>
                                          <p:spTgt spid="3">
                                            <p:graphicEl>
                                              <a:dgm id="{A8658E5F-0F60-45AA-8B25-31F5BDD606B2}"/>
                                            </p:graphicEl>
                                          </p:spTgt>
                                        </p:tgtEl>
                                        <p:attrNameLst>
                                          <p:attrName>style.visibility</p:attrName>
                                        </p:attrNameLst>
                                      </p:cBhvr>
                                      <p:to>
                                        <p:strVal val="visible"/>
                                      </p:to>
                                    </p:set>
                                    <p:anim calcmode="lin" valueType="num">
                                      <p:cBhvr>
                                        <p:cTn id="18" dur="500" fill="hold"/>
                                        <p:tgtEl>
                                          <p:spTgt spid="3">
                                            <p:graphicEl>
                                              <a:dgm id="{A8658E5F-0F60-45AA-8B25-31F5BDD606B2}"/>
                                            </p:graphicEl>
                                          </p:spTgt>
                                        </p:tgtEl>
                                        <p:attrNameLst>
                                          <p:attrName>ppt_w</p:attrName>
                                        </p:attrNameLst>
                                      </p:cBhvr>
                                      <p:tavLst>
                                        <p:tav tm="0">
                                          <p:val>
                                            <p:fltVal val="0"/>
                                          </p:val>
                                        </p:tav>
                                        <p:tav tm="100000">
                                          <p:val>
                                            <p:strVal val="#ppt_w"/>
                                          </p:val>
                                        </p:tav>
                                      </p:tavLst>
                                    </p:anim>
                                    <p:anim calcmode="lin" valueType="num">
                                      <p:cBhvr>
                                        <p:cTn id="19" dur="500" fill="hold"/>
                                        <p:tgtEl>
                                          <p:spTgt spid="3">
                                            <p:graphicEl>
                                              <a:dgm id="{A8658E5F-0F60-45AA-8B25-31F5BDD606B2}"/>
                                            </p:graphicEl>
                                          </p:spTgt>
                                        </p:tgtEl>
                                        <p:attrNameLst>
                                          <p:attrName>ppt_h</p:attrName>
                                        </p:attrNameLst>
                                      </p:cBhvr>
                                      <p:tavLst>
                                        <p:tav tm="0">
                                          <p:val>
                                            <p:fltVal val="0"/>
                                          </p:val>
                                        </p:tav>
                                        <p:tav tm="100000">
                                          <p:val>
                                            <p:strVal val="#ppt_h"/>
                                          </p:val>
                                        </p:tav>
                                      </p:tavLst>
                                    </p:anim>
                                    <p:animEffect transition="in" filter="fade">
                                      <p:cBhvr>
                                        <p:cTn id="20" dur="500"/>
                                        <p:tgtEl>
                                          <p:spTgt spid="3">
                                            <p:graphicEl>
                                              <a:dgm id="{A8658E5F-0F60-45AA-8B25-31F5BDD606B2}"/>
                                            </p:graphicEl>
                                          </p:spTgt>
                                        </p:tgtEl>
                                      </p:cBhvr>
                                    </p:animEffect>
                                  </p:childTnLst>
                                </p:cTn>
                              </p:par>
                              <p:par>
                                <p:cTn id="21" presetID="53" presetClass="entr" presetSubtype="16" fill="hold" grpId="0" nodeType="withEffect">
                                  <p:stCondLst>
                                    <p:cond delay="0"/>
                                  </p:stCondLst>
                                  <p:childTnLst>
                                    <p:set>
                                      <p:cBhvr>
                                        <p:cTn id="22" dur="1" fill="hold">
                                          <p:stCondLst>
                                            <p:cond delay="0"/>
                                          </p:stCondLst>
                                        </p:cTn>
                                        <p:tgtEl>
                                          <p:spTgt spid="3">
                                            <p:graphicEl>
                                              <a:dgm id="{5898177E-27E9-455A-9EEC-BC175B4AAEE6}"/>
                                            </p:graphicEl>
                                          </p:spTgt>
                                        </p:tgtEl>
                                        <p:attrNameLst>
                                          <p:attrName>style.visibility</p:attrName>
                                        </p:attrNameLst>
                                      </p:cBhvr>
                                      <p:to>
                                        <p:strVal val="visible"/>
                                      </p:to>
                                    </p:set>
                                    <p:anim calcmode="lin" valueType="num">
                                      <p:cBhvr>
                                        <p:cTn id="23" dur="500" fill="hold"/>
                                        <p:tgtEl>
                                          <p:spTgt spid="3">
                                            <p:graphicEl>
                                              <a:dgm id="{5898177E-27E9-455A-9EEC-BC175B4AAEE6}"/>
                                            </p:graphicEl>
                                          </p:spTgt>
                                        </p:tgtEl>
                                        <p:attrNameLst>
                                          <p:attrName>ppt_w</p:attrName>
                                        </p:attrNameLst>
                                      </p:cBhvr>
                                      <p:tavLst>
                                        <p:tav tm="0">
                                          <p:val>
                                            <p:fltVal val="0"/>
                                          </p:val>
                                        </p:tav>
                                        <p:tav tm="100000">
                                          <p:val>
                                            <p:strVal val="#ppt_w"/>
                                          </p:val>
                                        </p:tav>
                                      </p:tavLst>
                                    </p:anim>
                                    <p:anim calcmode="lin" valueType="num">
                                      <p:cBhvr>
                                        <p:cTn id="24" dur="500" fill="hold"/>
                                        <p:tgtEl>
                                          <p:spTgt spid="3">
                                            <p:graphicEl>
                                              <a:dgm id="{5898177E-27E9-455A-9EEC-BC175B4AAEE6}"/>
                                            </p:graphicEl>
                                          </p:spTgt>
                                        </p:tgtEl>
                                        <p:attrNameLst>
                                          <p:attrName>ppt_h</p:attrName>
                                        </p:attrNameLst>
                                      </p:cBhvr>
                                      <p:tavLst>
                                        <p:tav tm="0">
                                          <p:val>
                                            <p:fltVal val="0"/>
                                          </p:val>
                                        </p:tav>
                                        <p:tav tm="100000">
                                          <p:val>
                                            <p:strVal val="#ppt_h"/>
                                          </p:val>
                                        </p:tav>
                                      </p:tavLst>
                                    </p:anim>
                                    <p:animEffect transition="in" filter="fade">
                                      <p:cBhvr>
                                        <p:cTn id="25" dur="500"/>
                                        <p:tgtEl>
                                          <p:spTgt spid="3">
                                            <p:graphicEl>
                                              <a:dgm id="{5898177E-27E9-455A-9EEC-BC175B4AAEE6}"/>
                                            </p:graphicEl>
                                          </p:spTgt>
                                        </p:tgtEl>
                                      </p:cBhvr>
                                    </p:animEffect>
                                  </p:childTnLst>
                                </p:cTn>
                              </p:par>
                            </p:childTnLst>
                          </p:cTn>
                        </p:par>
                        <p:par>
                          <p:cTn id="26" fill="hold">
                            <p:stCondLst>
                              <p:cond delay="1000"/>
                            </p:stCondLst>
                            <p:childTnLst>
                              <p:par>
                                <p:cTn id="27" presetID="53" presetClass="entr" presetSubtype="16" fill="hold" grpId="0" nodeType="afterEffect">
                                  <p:stCondLst>
                                    <p:cond delay="0"/>
                                  </p:stCondLst>
                                  <p:childTnLst>
                                    <p:set>
                                      <p:cBhvr>
                                        <p:cTn id="28" dur="1" fill="hold">
                                          <p:stCondLst>
                                            <p:cond delay="0"/>
                                          </p:stCondLst>
                                        </p:cTn>
                                        <p:tgtEl>
                                          <p:spTgt spid="3">
                                            <p:graphicEl>
                                              <a:dgm id="{C5C57D7C-A3FE-45C8-8A7F-E856F25E6C8A}"/>
                                            </p:graphicEl>
                                          </p:spTgt>
                                        </p:tgtEl>
                                        <p:attrNameLst>
                                          <p:attrName>style.visibility</p:attrName>
                                        </p:attrNameLst>
                                      </p:cBhvr>
                                      <p:to>
                                        <p:strVal val="visible"/>
                                      </p:to>
                                    </p:set>
                                    <p:anim calcmode="lin" valueType="num">
                                      <p:cBhvr>
                                        <p:cTn id="29" dur="500" fill="hold"/>
                                        <p:tgtEl>
                                          <p:spTgt spid="3">
                                            <p:graphicEl>
                                              <a:dgm id="{C5C57D7C-A3FE-45C8-8A7F-E856F25E6C8A}"/>
                                            </p:graphicEl>
                                          </p:spTgt>
                                        </p:tgtEl>
                                        <p:attrNameLst>
                                          <p:attrName>ppt_w</p:attrName>
                                        </p:attrNameLst>
                                      </p:cBhvr>
                                      <p:tavLst>
                                        <p:tav tm="0">
                                          <p:val>
                                            <p:fltVal val="0"/>
                                          </p:val>
                                        </p:tav>
                                        <p:tav tm="100000">
                                          <p:val>
                                            <p:strVal val="#ppt_w"/>
                                          </p:val>
                                        </p:tav>
                                      </p:tavLst>
                                    </p:anim>
                                    <p:anim calcmode="lin" valueType="num">
                                      <p:cBhvr>
                                        <p:cTn id="30" dur="500" fill="hold"/>
                                        <p:tgtEl>
                                          <p:spTgt spid="3">
                                            <p:graphicEl>
                                              <a:dgm id="{C5C57D7C-A3FE-45C8-8A7F-E856F25E6C8A}"/>
                                            </p:graphicEl>
                                          </p:spTgt>
                                        </p:tgtEl>
                                        <p:attrNameLst>
                                          <p:attrName>ppt_h</p:attrName>
                                        </p:attrNameLst>
                                      </p:cBhvr>
                                      <p:tavLst>
                                        <p:tav tm="0">
                                          <p:val>
                                            <p:fltVal val="0"/>
                                          </p:val>
                                        </p:tav>
                                        <p:tav tm="100000">
                                          <p:val>
                                            <p:strVal val="#ppt_h"/>
                                          </p:val>
                                        </p:tav>
                                      </p:tavLst>
                                    </p:anim>
                                    <p:animEffect transition="in" filter="fade">
                                      <p:cBhvr>
                                        <p:cTn id="31" dur="500"/>
                                        <p:tgtEl>
                                          <p:spTgt spid="3">
                                            <p:graphicEl>
                                              <a:dgm id="{C5C57D7C-A3FE-45C8-8A7F-E856F25E6C8A}"/>
                                            </p:graphicEl>
                                          </p:spTgt>
                                        </p:tgtEl>
                                      </p:cBhvr>
                                    </p:animEffect>
                                  </p:childTnLst>
                                </p:cTn>
                              </p:par>
                              <p:par>
                                <p:cTn id="32" presetID="53" presetClass="entr" presetSubtype="16" fill="hold" grpId="0" nodeType="withEffect">
                                  <p:stCondLst>
                                    <p:cond delay="0"/>
                                  </p:stCondLst>
                                  <p:childTnLst>
                                    <p:set>
                                      <p:cBhvr>
                                        <p:cTn id="33" dur="1" fill="hold">
                                          <p:stCondLst>
                                            <p:cond delay="0"/>
                                          </p:stCondLst>
                                        </p:cTn>
                                        <p:tgtEl>
                                          <p:spTgt spid="3">
                                            <p:graphicEl>
                                              <a:dgm id="{4B81AE7B-1AC0-4771-AA58-95B7442790C3}"/>
                                            </p:graphicEl>
                                          </p:spTgt>
                                        </p:tgtEl>
                                        <p:attrNameLst>
                                          <p:attrName>style.visibility</p:attrName>
                                        </p:attrNameLst>
                                      </p:cBhvr>
                                      <p:to>
                                        <p:strVal val="visible"/>
                                      </p:to>
                                    </p:set>
                                    <p:anim calcmode="lin" valueType="num">
                                      <p:cBhvr>
                                        <p:cTn id="34" dur="500" fill="hold"/>
                                        <p:tgtEl>
                                          <p:spTgt spid="3">
                                            <p:graphicEl>
                                              <a:dgm id="{4B81AE7B-1AC0-4771-AA58-95B7442790C3}"/>
                                            </p:graphicEl>
                                          </p:spTgt>
                                        </p:tgtEl>
                                        <p:attrNameLst>
                                          <p:attrName>ppt_w</p:attrName>
                                        </p:attrNameLst>
                                      </p:cBhvr>
                                      <p:tavLst>
                                        <p:tav tm="0">
                                          <p:val>
                                            <p:fltVal val="0"/>
                                          </p:val>
                                        </p:tav>
                                        <p:tav tm="100000">
                                          <p:val>
                                            <p:strVal val="#ppt_w"/>
                                          </p:val>
                                        </p:tav>
                                      </p:tavLst>
                                    </p:anim>
                                    <p:anim calcmode="lin" valueType="num">
                                      <p:cBhvr>
                                        <p:cTn id="35" dur="500" fill="hold"/>
                                        <p:tgtEl>
                                          <p:spTgt spid="3">
                                            <p:graphicEl>
                                              <a:dgm id="{4B81AE7B-1AC0-4771-AA58-95B7442790C3}"/>
                                            </p:graphicEl>
                                          </p:spTgt>
                                        </p:tgtEl>
                                        <p:attrNameLst>
                                          <p:attrName>ppt_h</p:attrName>
                                        </p:attrNameLst>
                                      </p:cBhvr>
                                      <p:tavLst>
                                        <p:tav tm="0">
                                          <p:val>
                                            <p:fltVal val="0"/>
                                          </p:val>
                                        </p:tav>
                                        <p:tav tm="100000">
                                          <p:val>
                                            <p:strVal val="#ppt_h"/>
                                          </p:val>
                                        </p:tav>
                                      </p:tavLst>
                                    </p:anim>
                                    <p:animEffect transition="in" filter="fade">
                                      <p:cBhvr>
                                        <p:cTn id="36" dur="500"/>
                                        <p:tgtEl>
                                          <p:spTgt spid="3">
                                            <p:graphicEl>
                                              <a:dgm id="{4B81AE7B-1AC0-4771-AA58-95B7442790C3}"/>
                                            </p:graphicEl>
                                          </p:spTgt>
                                        </p:tgtEl>
                                      </p:cBhvr>
                                    </p:animEffect>
                                  </p:childTnLst>
                                </p:cTn>
                              </p:par>
                            </p:childTnLst>
                          </p:cTn>
                        </p:par>
                        <p:par>
                          <p:cTn id="37" fill="hold">
                            <p:stCondLst>
                              <p:cond delay="1500"/>
                            </p:stCondLst>
                            <p:childTnLst>
                              <p:par>
                                <p:cTn id="38" presetID="32" presetClass="emph" presetSubtype="0" repeatCount="indefinite" fill="hold" grpId="1" nodeType="afterEffect">
                                  <p:stCondLst>
                                    <p:cond delay="0"/>
                                  </p:stCondLst>
                                  <p:endCondLst>
                                    <p:cond evt="onNext" delay="0">
                                      <p:tgtEl>
                                        <p:sldTgt/>
                                      </p:tgtEl>
                                    </p:cond>
                                  </p:endCondLst>
                                  <p:childTnLst>
                                    <p:animRot by="120000">
                                      <p:cBhvr>
                                        <p:cTn id="39" dur="100" fill="hold">
                                          <p:stCondLst>
                                            <p:cond delay="0"/>
                                          </p:stCondLst>
                                        </p:cTn>
                                        <p:tgtEl>
                                          <p:spTgt spid="3">
                                            <p:graphicEl>
                                              <a:dgm id="{F7CBAE76-51B2-40C3-88EE-87FF6795B8E4}"/>
                                            </p:graphicEl>
                                          </p:spTgt>
                                        </p:tgtEl>
                                        <p:attrNameLst>
                                          <p:attrName>r</p:attrName>
                                        </p:attrNameLst>
                                      </p:cBhvr>
                                    </p:animRot>
                                    <p:animRot by="-240000">
                                      <p:cBhvr>
                                        <p:cTn id="40" dur="200" fill="hold">
                                          <p:stCondLst>
                                            <p:cond delay="200"/>
                                          </p:stCondLst>
                                        </p:cTn>
                                        <p:tgtEl>
                                          <p:spTgt spid="3">
                                            <p:graphicEl>
                                              <a:dgm id="{F7CBAE76-51B2-40C3-88EE-87FF6795B8E4}"/>
                                            </p:graphicEl>
                                          </p:spTgt>
                                        </p:tgtEl>
                                        <p:attrNameLst>
                                          <p:attrName>r</p:attrName>
                                        </p:attrNameLst>
                                      </p:cBhvr>
                                    </p:animRot>
                                    <p:animRot by="240000">
                                      <p:cBhvr>
                                        <p:cTn id="41" dur="200" fill="hold">
                                          <p:stCondLst>
                                            <p:cond delay="400"/>
                                          </p:stCondLst>
                                        </p:cTn>
                                        <p:tgtEl>
                                          <p:spTgt spid="3">
                                            <p:graphicEl>
                                              <a:dgm id="{F7CBAE76-51B2-40C3-88EE-87FF6795B8E4}"/>
                                            </p:graphicEl>
                                          </p:spTgt>
                                        </p:tgtEl>
                                        <p:attrNameLst>
                                          <p:attrName>r</p:attrName>
                                        </p:attrNameLst>
                                      </p:cBhvr>
                                    </p:animRot>
                                    <p:animRot by="-240000">
                                      <p:cBhvr>
                                        <p:cTn id="42" dur="200" fill="hold">
                                          <p:stCondLst>
                                            <p:cond delay="600"/>
                                          </p:stCondLst>
                                        </p:cTn>
                                        <p:tgtEl>
                                          <p:spTgt spid="3">
                                            <p:graphicEl>
                                              <a:dgm id="{F7CBAE76-51B2-40C3-88EE-87FF6795B8E4}"/>
                                            </p:graphicEl>
                                          </p:spTgt>
                                        </p:tgtEl>
                                        <p:attrNameLst>
                                          <p:attrName>r</p:attrName>
                                        </p:attrNameLst>
                                      </p:cBhvr>
                                    </p:animRot>
                                    <p:animRot by="120000">
                                      <p:cBhvr>
                                        <p:cTn id="43" dur="200" fill="hold">
                                          <p:stCondLst>
                                            <p:cond delay="800"/>
                                          </p:stCondLst>
                                        </p:cTn>
                                        <p:tgtEl>
                                          <p:spTgt spid="3">
                                            <p:graphicEl>
                                              <a:dgm id="{F7CBAE76-51B2-40C3-88EE-87FF6795B8E4}"/>
                                            </p:graphicEl>
                                          </p:spTgt>
                                        </p:tgtEl>
                                        <p:attrNameLst>
                                          <p:attrName>r</p:attrName>
                                        </p:attrNameLst>
                                      </p:cBhvr>
                                    </p:animRot>
                                  </p:childTnLst>
                                </p:cTn>
                              </p:par>
                              <p:par>
                                <p:cTn id="44" presetID="32" presetClass="emph" presetSubtype="0" repeatCount="indefinite" fill="hold" grpId="1" nodeType="withEffect">
                                  <p:stCondLst>
                                    <p:cond delay="0"/>
                                  </p:stCondLst>
                                  <p:endCondLst>
                                    <p:cond evt="onNext" delay="0">
                                      <p:tgtEl>
                                        <p:sldTgt/>
                                      </p:tgtEl>
                                    </p:cond>
                                  </p:endCondLst>
                                  <p:childTnLst>
                                    <p:animRot by="120000">
                                      <p:cBhvr>
                                        <p:cTn id="45" dur="100" fill="hold">
                                          <p:stCondLst>
                                            <p:cond delay="0"/>
                                          </p:stCondLst>
                                        </p:cTn>
                                        <p:tgtEl>
                                          <p:spTgt spid="3">
                                            <p:graphicEl>
                                              <a:dgm id="{4E178734-9D1C-414C-A8F0-541C49B5ABE8}"/>
                                            </p:graphicEl>
                                          </p:spTgt>
                                        </p:tgtEl>
                                        <p:attrNameLst>
                                          <p:attrName>r</p:attrName>
                                        </p:attrNameLst>
                                      </p:cBhvr>
                                    </p:animRot>
                                    <p:animRot by="-240000">
                                      <p:cBhvr>
                                        <p:cTn id="46" dur="200" fill="hold">
                                          <p:stCondLst>
                                            <p:cond delay="200"/>
                                          </p:stCondLst>
                                        </p:cTn>
                                        <p:tgtEl>
                                          <p:spTgt spid="3">
                                            <p:graphicEl>
                                              <a:dgm id="{4E178734-9D1C-414C-A8F0-541C49B5ABE8}"/>
                                            </p:graphicEl>
                                          </p:spTgt>
                                        </p:tgtEl>
                                        <p:attrNameLst>
                                          <p:attrName>r</p:attrName>
                                        </p:attrNameLst>
                                      </p:cBhvr>
                                    </p:animRot>
                                    <p:animRot by="240000">
                                      <p:cBhvr>
                                        <p:cTn id="47" dur="200" fill="hold">
                                          <p:stCondLst>
                                            <p:cond delay="400"/>
                                          </p:stCondLst>
                                        </p:cTn>
                                        <p:tgtEl>
                                          <p:spTgt spid="3">
                                            <p:graphicEl>
                                              <a:dgm id="{4E178734-9D1C-414C-A8F0-541C49B5ABE8}"/>
                                            </p:graphicEl>
                                          </p:spTgt>
                                        </p:tgtEl>
                                        <p:attrNameLst>
                                          <p:attrName>r</p:attrName>
                                        </p:attrNameLst>
                                      </p:cBhvr>
                                    </p:animRot>
                                    <p:animRot by="-240000">
                                      <p:cBhvr>
                                        <p:cTn id="48" dur="200" fill="hold">
                                          <p:stCondLst>
                                            <p:cond delay="600"/>
                                          </p:stCondLst>
                                        </p:cTn>
                                        <p:tgtEl>
                                          <p:spTgt spid="3">
                                            <p:graphicEl>
                                              <a:dgm id="{4E178734-9D1C-414C-A8F0-541C49B5ABE8}"/>
                                            </p:graphicEl>
                                          </p:spTgt>
                                        </p:tgtEl>
                                        <p:attrNameLst>
                                          <p:attrName>r</p:attrName>
                                        </p:attrNameLst>
                                      </p:cBhvr>
                                    </p:animRot>
                                    <p:animRot by="120000">
                                      <p:cBhvr>
                                        <p:cTn id="49" dur="200" fill="hold">
                                          <p:stCondLst>
                                            <p:cond delay="800"/>
                                          </p:stCondLst>
                                        </p:cTn>
                                        <p:tgtEl>
                                          <p:spTgt spid="3">
                                            <p:graphicEl>
                                              <a:dgm id="{4E178734-9D1C-414C-A8F0-541C49B5ABE8}"/>
                                            </p:graphicEl>
                                          </p:spTgt>
                                        </p:tgtEl>
                                        <p:attrNameLst>
                                          <p:attrName>r</p:attrName>
                                        </p:attrNameLst>
                                      </p:cBhvr>
                                    </p:animRot>
                                  </p:childTnLst>
                                </p:cTn>
                              </p:par>
                              <p:par>
                                <p:cTn id="50" presetID="32" presetClass="emph" presetSubtype="0" repeatCount="indefinite" fill="hold" grpId="1" nodeType="withEffect">
                                  <p:stCondLst>
                                    <p:cond delay="0"/>
                                  </p:stCondLst>
                                  <p:endCondLst>
                                    <p:cond evt="onNext" delay="0">
                                      <p:tgtEl>
                                        <p:sldTgt/>
                                      </p:tgtEl>
                                    </p:cond>
                                  </p:endCondLst>
                                  <p:childTnLst>
                                    <p:animRot by="120000">
                                      <p:cBhvr>
                                        <p:cTn id="51" dur="100" fill="hold">
                                          <p:stCondLst>
                                            <p:cond delay="0"/>
                                          </p:stCondLst>
                                        </p:cTn>
                                        <p:tgtEl>
                                          <p:spTgt spid="3">
                                            <p:graphicEl>
                                              <a:dgm id="{A8658E5F-0F60-45AA-8B25-31F5BDD606B2}"/>
                                            </p:graphicEl>
                                          </p:spTgt>
                                        </p:tgtEl>
                                        <p:attrNameLst>
                                          <p:attrName>r</p:attrName>
                                        </p:attrNameLst>
                                      </p:cBhvr>
                                    </p:animRot>
                                    <p:animRot by="-240000">
                                      <p:cBhvr>
                                        <p:cTn id="52" dur="200" fill="hold">
                                          <p:stCondLst>
                                            <p:cond delay="200"/>
                                          </p:stCondLst>
                                        </p:cTn>
                                        <p:tgtEl>
                                          <p:spTgt spid="3">
                                            <p:graphicEl>
                                              <a:dgm id="{A8658E5F-0F60-45AA-8B25-31F5BDD606B2}"/>
                                            </p:graphicEl>
                                          </p:spTgt>
                                        </p:tgtEl>
                                        <p:attrNameLst>
                                          <p:attrName>r</p:attrName>
                                        </p:attrNameLst>
                                      </p:cBhvr>
                                    </p:animRot>
                                    <p:animRot by="240000">
                                      <p:cBhvr>
                                        <p:cTn id="53" dur="200" fill="hold">
                                          <p:stCondLst>
                                            <p:cond delay="400"/>
                                          </p:stCondLst>
                                        </p:cTn>
                                        <p:tgtEl>
                                          <p:spTgt spid="3">
                                            <p:graphicEl>
                                              <a:dgm id="{A8658E5F-0F60-45AA-8B25-31F5BDD606B2}"/>
                                            </p:graphicEl>
                                          </p:spTgt>
                                        </p:tgtEl>
                                        <p:attrNameLst>
                                          <p:attrName>r</p:attrName>
                                        </p:attrNameLst>
                                      </p:cBhvr>
                                    </p:animRot>
                                    <p:animRot by="-240000">
                                      <p:cBhvr>
                                        <p:cTn id="54" dur="200" fill="hold">
                                          <p:stCondLst>
                                            <p:cond delay="600"/>
                                          </p:stCondLst>
                                        </p:cTn>
                                        <p:tgtEl>
                                          <p:spTgt spid="3">
                                            <p:graphicEl>
                                              <a:dgm id="{A8658E5F-0F60-45AA-8B25-31F5BDD606B2}"/>
                                            </p:graphicEl>
                                          </p:spTgt>
                                        </p:tgtEl>
                                        <p:attrNameLst>
                                          <p:attrName>r</p:attrName>
                                        </p:attrNameLst>
                                      </p:cBhvr>
                                    </p:animRot>
                                    <p:animRot by="120000">
                                      <p:cBhvr>
                                        <p:cTn id="55" dur="200" fill="hold">
                                          <p:stCondLst>
                                            <p:cond delay="800"/>
                                          </p:stCondLst>
                                        </p:cTn>
                                        <p:tgtEl>
                                          <p:spTgt spid="3">
                                            <p:graphicEl>
                                              <a:dgm id="{A8658E5F-0F60-45AA-8B25-31F5BDD606B2}"/>
                                            </p:graphicEl>
                                          </p:spTgt>
                                        </p:tgtEl>
                                        <p:attrNameLst>
                                          <p:attrName>r</p:attrName>
                                        </p:attrNameLst>
                                      </p:cBhvr>
                                    </p:animRot>
                                  </p:childTnLst>
                                </p:cTn>
                              </p:par>
                              <p:par>
                                <p:cTn id="56" presetID="32" presetClass="emph" presetSubtype="0" repeatCount="indefinite" fill="hold" grpId="1" nodeType="withEffect">
                                  <p:stCondLst>
                                    <p:cond delay="0"/>
                                  </p:stCondLst>
                                  <p:endCondLst>
                                    <p:cond evt="onNext" delay="0">
                                      <p:tgtEl>
                                        <p:sldTgt/>
                                      </p:tgtEl>
                                    </p:cond>
                                  </p:endCondLst>
                                  <p:childTnLst>
                                    <p:animRot by="120000">
                                      <p:cBhvr>
                                        <p:cTn id="57" dur="100" fill="hold">
                                          <p:stCondLst>
                                            <p:cond delay="0"/>
                                          </p:stCondLst>
                                        </p:cTn>
                                        <p:tgtEl>
                                          <p:spTgt spid="3">
                                            <p:graphicEl>
                                              <a:dgm id="{5898177E-27E9-455A-9EEC-BC175B4AAEE6}"/>
                                            </p:graphicEl>
                                          </p:spTgt>
                                        </p:tgtEl>
                                        <p:attrNameLst>
                                          <p:attrName>r</p:attrName>
                                        </p:attrNameLst>
                                      </p:cBhvr>
                                    </p:animRot>
                                    <p:animRot by="-240000">
                                      <p:cBhvr>
                                        <p:cTn id="58" dur="200" fill="hold">
                                          <p:stCondLst>
                                            <p:cond delay="200"/>
                                          </p:stCondLst>
                                        </p:cTn>
                                        <p:tgtEl>
                                          <p:spTgt spid="3">
                                            <p:graphicEl>
                                              <a:dgm id="{5898177E-27E9-455A-9EEC-BC175B4AAEE6}"/>
                                            </p:graphicEl>
                                          </p:spTgt>
                                        </p:tgtEl>
                                        <p:attrNameLst>
                                          <p:attrName>r</p:attrName>
                                        </p:attrNameLst>
                                      </p:cBhvr>
                                    </p:animRot>
                                    <p:animRot by="240000">
                                      <p:cBhvr>
                                        <p:cTn id="59" dur="200" fill="hold">
                                          <p:stCondLst>
                                            <p:cond delay="400"/>
                                          </p:stCondLst>
                                        </p:cTn>
                                        <p:tgtEl>
                                          <p:spTgt spid="3">
                                            <p:graphicEl>
                                              <a:dgm id="{5898177E-27E9-455A-9EEC-BC175B4AAEE6}"/>
                                            </p:graphicEl>
                                          </p:spTgt>
                                        </p:tgtEl>
                                        <p:attrNameLst>
                                          <p:attrName>r</p:attrName>
                                        </p:attrNameLst>
                                      </p:cBhvr>
                                    </p:animRot>
                                    <p:animRot by="-240000">
                                      <p:cBhvr>
                                        <p:cTn id="60" dur="200" fill="hold">
                                          <p:stCondLst>
                                            <p:cond delay="600"/>
                                          </p:stCondLst>
                                        </p:cTn>
                                        <p:tgtEl>
                                          <p:spTgt spid="3">
                                            <p:graphicEl>
                                              <a:dgm id="{5898177E-27E9-455A-9EEC-BC175B4AAEE6}"/>
                                            </p:graphicEl>
                                          </p:spTgt>
                                        </p:tgtEl>
                                        <p:attrNameLst>
                                          <p:attrName>r</p:attrName>
                                        </p:attrNameLst>
                                      </p:cBhvr>
                                    </p:animRot>
                                    <p:animRot by="120000">
                                      <p:cBhvr>
                                        <p:cTn id="61" dur="200" fill="hold">
                                          <p:stCondLst>
                                            <p:cond delay="800"/>
                                          </p:stCondLst>
                                        </p:cTn>
                                        <p:tgtEl>
                                          <p:spTgt spid="3">
                                            <p:graphicEl>
                                              <a:dgm id="{5898177E-27E9-455A-9EEC-BC175B4AAEE6}"/>
                                            </p:graphicEl>
                                          </p:spTgt>
                                        </p:tgtEl>
                                        <p:attrNameLst>
                                          <p:attrName>r</p:attrName>
                                        </p:attrNameLst>
                                      </p:cBhvr>
                                    </p:animRot>
                                  </p:childTnLst>
                                </p:cTn>
                              </p:par>
                              <p:par>
                                <p:cTn id="62" presetID="32" presetClass="emph" presetSubtype="0" repeatCount="indefinite" fill="hold" grpId="1" nodeType="withEffect">
                                  <p:stCondLst>
                                    <p:cond delay="0"/>
                                  </p:stCondLst>
                                  <p:endCondLst>
                                    <p:cond evt="onNext" delay="0">
                                      <p:tgtEl>
                                        <p:sldTgt/>
                                      </p:tgtEl>
                                    </p:cond>
                                  </p:endCondLst>
                                  <p:childTnLst>
                                    <p:animRot by="120000">
                                      <p:cBhvr>
                                        <p:cTn id="63" dur="100" fill="hold">
                                          <p:stCondLst>
                                            <p:cond delay="0"/>
                                          </p:stCondLst>
                                        </p:cTn>
                                        <p:tgtEl>
                                          <p:spTgt spid="3">
                                            <p:graphicEl>
                                              <a:dgm id="{C5C57D7C-A3FE-45C8-8A7F-E856F25E6C8A}"/>
                                            </p:graphicEl>
                                          </p:spTgt>
                                        </p:tgtEl>
                                        <p:attrNameLst>
                                          <p:attrName>r</p:attrName>
                                        </p:attrNameLst>
                                      </p:cBhvr>
                                    </p:animRot>
                                    <p:animRot by="-240000">
                                      <p:cBhvr>
                                        <p:cTn id="64" dur="200" fill="hold">
                                          <p:stCondLst>
                                            <p:cond delay="200"/>
                                          </p:stCondLst>
                                        </p:cTn>
                                        <p:tgtEl>
                                          <p:spTgt spid="3">
                                            <p:graphicEl>
                                              <a:dgm id="{C5C57D7C-A3FE-45C8-8A7F-E856F25E6C8A}"/>
                                            </p:graphicEl>
                                          </p:spTgt>
                                        </p:tgtEl>
                                        <p:attrNameLst>
                                          <p:attrName>r</p:attrName>
                                        </p:attrNameLst>
                                      </p:cBhvr>
                                    </p:animRot>
                                    <p:animRot by="240000">
                                      <p:cBhvr>
                                        <p:cTn id="65" dur="200" fill="hold">
                                          <p:stCondLst>
                                            <p:cond delay="400"/>
                                          </p:stCondLst>
                                        </p:cTn>
                                        <p:tgtEl>
                                          <p:spTgt spid="3">
                                            <p:graphicEl>
                                              <a:dgm id="{C5C57D7C-A3FE-45C8-8A7F-E856F25E6C8A}"/>
                                            </p:graphicEl>
                                          </p:spTgt>
                                        </p:tgtEl>
                                        <p:attrNameLst>
                                          <p:attrName>r</p:attrName>
                                        </p:attrNameLst>
                                      </p:cBhvr>
                                    </p:animRot>
                                    <p:animRot by="-240000">
                                      <p:cBhvr>
                                        <p:cTn id="66" dur="200" fill="hold">
                                          <p:stCondLst>
                                            <p:cond delay="600"/>
                                          </p:stCondLst>
                                        </p:cTn>
                                        <p:tgtEl>
                                          <p:spTgt spid="3">
                                            <p:graphicEl>
                                              <a:dgm id="{C5C57D7C-A3FE-45C8-8A7F-E856F25E6C8A}"/>
                                            </p:graphicEl>
                                          </p:spTgt>
                                        </p:tgtEl>
                                        <p:attrNameLst>
                                          <p:attrName>r</p:attrName>
                                        </p:attrNameLst>
                                      </p:cBhvr>
                                    </p:animRot>
                                    <p:animRot by="120000">
                                      <p:cBhvr>
                                        <p:cTn id="67" dur="200" fill="hold">
                                          <p:stCondLst>
                                            <p:cond delay="800"/>
                                          </p:stCondLst>
                                        </p:cTn>
                                        <p:tgtEl>
                                          <p:spTgt spid="3">
                                            <p:graphicEl>
                                              <a:dgm id="{C5C57D7C-A3FE-45C8-8A7F-E856F25E6C8A}"/>
                                            </p:graphicEl>
                                          </p:spTgt>
                                        </p:tgtEl>
                                        <p:attrNameLst>
                                          <p:attrName>r</p:attrName>
                                        </p:attrNameLst>
                                      </p:cBhvr>
                                    </p:animRot>
                                  </p:childTnLst>
                                </p:cTn>
                              </p:par>
                              <p:par>
                                <p:cTn id="68" presetID="32" presetClass="emph" presetSubtype="0" repeatCount="indefinite" fill="hold" grpId="1" nodeType="withEffect">
                                  <p:stCondLst>
                                    <p:cond delay="0"/>
                                  </p:stCondLst>
                                  <p:endCondLst>
                                    <p:cond evt="onNext" delay="0">
                                      <p:tgtEl>
                                        <p:sldTgt/>
                                      </p:tgtEl>
                                    </p:cond>
                                  </p:endCondLst>
                                  <p:childTnLst>
                                    <p:animRot by="120000">
                                      <p:cBhvr>
                                        <p:cTn id="69" dur="100" fill="hold">
                                          <p:stCondLst>
                                            <p:cond delay="0"/>
                                          </p:stCondLst>
                                        </p:cTn>
                                        <p:tgtEl>
                                          <p:spTgt spid="3">
                                            <p:graphicEl>
                                              <a:dgm id="{4B81AE7B-1AC0-4771-AA58-95B7442790C3}"/>
                                            </p:graphicEl>
                                          </p:spTgt>
                                        </p:tgtEl>
                                        <p:attrNameLst>
                                          <p:attrName>r</p:attrName>
                                        </p:attrNameLst>
                                      </p:cBhvr>
                                    </p:animRot>
                                    <p:animRot by="-240000">
                                      <p:cBhvr>
                                        <p:cTn id="70" dur="200" fill="hold">
                                          <p:stCondLst>
                                            <p:cond delay="200"/>
                                          </p:stCondLst>
                                        </p:cTn>
                                        <p:tgtEl>
                                          <p:spTgt spid="3">
                                            <p:graphicEl>
                                              <a:dgm id="{4B81AE7B-1AC0-4771-AA58-95B7442790C3}"/>
                                            </p:graphicEl>
                                          </p:spTgt>
                                        </p:tgtEl>
                                        <p:attrNameLst>
                                          <p:attrName>r</p:attrName>
                                        </p:attrNameLst>
                                      </p:cBhvr>
                                    </p:animRot>
                                    <p:animRot by="240000">
                                      <p:cBhvr>
                                        <p:cTn id="71" dur="200" fill="hold">
                                          <p:stCondLst>
                                            <p:cond delay="400"/>
                                          </p:stCondLst>
                                        </p:cTn>
                                        <p:tgtEl>
                                          <p:spTgt spid="3">
                                            <p:graphicEl>
                                              <a:dgm id="{4B81AE7B-1AC0-4771-AA58-95B7442790C3}"/>
                                            </p:graphicEl>
                                          </p:spTgt>
                                        </p:tgtEl>
                                        <p:attrNameLst>
                                          <p:attrName>r</p:attrName>
                                        </p:attrNameLst>
                                      </p:cBhvr>
                                    </p:animRot>
                                    <p:animRot by="-240000">
                                      <p:cBhvr>
                                        <p:cTn id="72" dur="200" fill="hold">
                                          <p:stCondLst>
                                            <p:cond delay="600"/>
                                          </p:stCondLst>
                                        </p:cTn>
                                        <p:tgtEl>
                                          <p:spTgt spid="3">
                                            <p:graphicEl>
                                              <a:dgm id="{4B81AE7B-1AC0-4771-AA58-95B7442790C3}"/>
                                            </p:graphicEl>
                                          </p:spTgt>
                                        </p:tgtEl>
                                        <p:attrNameLst>
                                          <p:attrName>r</p:attrName>
                                        </p:attrNameLst>
                                      </p:cBhvr>
                                    </p:animRot>
                                    <p:animRot by="120000">
                                      <p:cBhvr>
                                        <p:cTn id="73" dur="200" fill="hold">
                                          <p:stCondLst>
                                            <p:cond delay="800"/>
                                          </p:stCondLst>
                                        </p:cTn>
                                        <p:tgtEl>
                                          <p:spTgt spid="3">
                                            <p:graphicEl>
                                              <a:dgm id="{4B81AE7B-1AC0-4771-AA58-95B7442790C3}"/>
                                            </p:graphicEl>
                                          </p:spTgt>
                                        </p:tgtEl>
                                        <p:attrNameLst>
                                          <p:attrName>r</p:attrName>
                                        </p:attrNameLst>
                                      </p:cBhvr>
                                    </p:animRot>
                                  </p:childTnLst>
                                </p:cTn>
                              </p:par>
                            </p:childTnLst>
                          </p:cTn>
                        </p:par>
                        <p:par>
                          <p:cTn id="74" fill="hold">
                            <p:stCondLst>
                              <p:cond delay="2500"/>
                            </p:stCondLst>
                            <p:childTnLst>
                              <p:par>
                                <p:cTn id="75" presetID="55" presetClass="entr" presetSubtype="0" fill="hold" nodeType="afterEffect">
                                  <p:stCondLst>
                                    <p:cond delay="0"/>
                                  </p:stCondLst>
                                  <p:childTnLst>
                                    <p:set>
                                      <p:cBhvr>
                                        <p:cTn id="76" dur="1" fill="hold">
                                          <p:stCondLst>
                                            <p:cond delay="0"/>
                                          </p:stCondLst>
                                        </p:cTn>
                                        <p:tgtEl>
                                          <p:spTgt spid="1028"/>
                                        </p:tgtEl>
                                        <p:attrNameLst>
                                          <p:attrName>style.visibility</p:attrName>
                                        </p:attrNameLst>
                                      </p:cBhvr>
                                      <p:to>
                                        <p:strVal val="visible"/>
                                      </p:to>
                                    </p:set>
                                    <p:anim calcmode="lin" valueType="num">
                                      <p:cBhvr>
                                        <p:cTn id="77" dur="1000" fill="hold"/>
                                        <p:tgtEl>
                                          <p:spTgt spid="1028"/>
                                        </p:tgtEl>
                                        <p:attrNameLst>
                                          <p:attrName>ppt_w</p:attrName>
                                        </p:attrNameLst>
                                      </p:cBhvr>
                                      <p:tavLst>
                                        <p:tav tm="0">
                                          <p:val>
                                            <p:strVal val="#ppt_w*0.70"/>
                                          </p:val>
                                        </p:tav>
                                        <p:tav tm="100000">
                                          <p:val>
                                            <p:strVal val="#ppt_w"/>
                                          </p:val>
                                        </p:tav>
                                      </p:tavLst>
                                    </p:anim>
                                    <p:anim calcmode="lin" valueType="num">
                                      <p:cBhvr>
                                        <p:cTn id="78" dur="1000" fill="hold"/>
                                        <p:tgtEl>
                                          <p:spTgt spid="1028"/>
                                        </p:tgtEl>
                                        <p:attrNameLst>
                                          <p:attrName>ppt_h</p:attrName>
                                        </p:attrNameLst>
                                      </p:cBhvr>
                                      <p:tavLst>
                                        <p:tav tm="0">
                                          <p:val>
                                            <p:strVal val="#ppt_h"/>
                                          </p:val>
                                        </p:tav>
                                        <p:tav tm="100000">
                                          <p:val>
                                            <p:strVal val="#ppt_h"/>
                                          </p:val>
                                        </p:tav>
                                      </p:tavLst>
                                    </p:anim>
                                    <p:animEffect transition="in" filter="fade">
                                      <p:cBhvr>
                                        <p:cTn id="79" dur="1000"/>
                                        <p:tgtEl>
                                          <p:spTgt spid="1028"/>
                                        </p:tgtEl>
                                      </p:cBhvr>
                                    </p:animEffect>
                                  </p:childTnLst>
                                </p:cTn>
                              </p:par>
                            </p:childTnLst>
                          </p:cTn>
                        </p:par>
                        <p:par>
                          <p:cTn id="80" fill="hold">
                            <p:stCondLst>
                              <p:cond delay="3500"/>
                            </p:stCondLst>
                            <p:childTnLst>
                              <p:par>
                                <p:cTn id="81" presetID="55" presetClass="entr" presetSubtype="0" fill="hold" nodeType="afterEffect">
                                  <p:stCondLst>
                                    <p:cond delay="0"/>
                                  </p:stCondLst>
                                  <p:childTnLst>
                                    <p:set>
                                      <p:cBhvr>
                                        <p:cTn id="82" dur="1" fill="hold">
                                          <p:stCondLst>
                                            <p:cond delay="0"/>
                                          </p:stCondLst>
                                        </p:cTn>
                                        <p:tgtEl>
                                          <p:spTgt spid="1030"/>
                                        </p:tgtEl>
                                        <p:attrNameLst>
                                          <p:attrName>style.visibility</p:attrName>
                                        </p:attrNameLst>
                                      </p:cBhvr>
                                      <p:to>
                                        <p:strVal val="visible"/>
                                      </p:to>
                                    </p:set>
                                    <p:anim calcmode="lin" valueType="num">
                                      <p:cBhvr>
                                        <p:cTn id="83" dur="1000" fill="hold"/>
                                        <p:tgtEl>
                                          <p:spTgt spid="1030"/>
                                        </p:tgtEl>
                                        <p:attrNameLst>
                                          <p:attrName>ppt_w</p:attrName>
                                        </p:attrNameLst>
                                      </p:cBhvr>
                                      <p:tavLst>
                                        <p:tav tm="0">
                                          <p:val>
                                            <p:strVal val="#ppt_w*0.70"/>
                                          </p:val>
                                        </p:tav>
                                        <p:tav tm="100000">
                                          <p:val>
                                            <p:strVal val="#ppt_w"/>
                                          </p:val>
                                        </p:tav>
                                      </p:tavLst>
                                    </p:anim>
                                    <p:anim calcmode="lin" valueType="num">
                                      <p:cBhvr>
                                        <p:cTn id="84" dur="1000" fill="hold"/>
                                        <p:tgtEl>
                                          <p:spTgt spid="1030"/>
                                        </p:tgtEl>
                                        <p:attrNameLst>
                                          <p:attrName>ppt_h</p:attrName>
                                        </p:attrNameLst>
                                      </p:cBhvr>
                                      <p:tavLst>
                                        <p:tav tm="0">
                                          <p:val>
                                            <p:strVal val="#ppt_h"/>
                                          </p:val>
                                        </p:tav>
                                        <p:tav tm="100000">
                                          <p:val>
                                            <p:strVal val="#ppt_h"/>
                                          </p:val>
                                        </p:tav>
                                      </p:tavLst>
                                    </p:anim>
                                    <p:animEffect transition="in" filter="fade">
                                      <p:cBhvr>
                                        <p:cTn id="85" dur="1000"/>
                                        <p:tgtEl>
                                          <p:spTgt spid="1030"/>
                                        </p:tgtEl>
                                      </p:cBhvr>
                                    </p:animEffect>
                                  </p:childTnLst>
                                </p:cTn>
                              </p:par>
                            </p:childTnLst>
                          </p:cTn>
                        </p:par>
                        <p:par>
                          <p:cTn id="86" fill="hold">
                            <p:stCondLst>
                              <p:cond delay="4500"/>
                            </p:stCondLst>
                            <p:childTnLst>
                              <p:par>
                                <p:cTn id="87" presetID="55" presetClass="entr" presetSubtype="0" fill="hold" nodeType="afterEffect">
                                  <p:stCondLst>
                                    <p:cond delay="0"/>
                                  </p:stCondLst>
                                  <p:childTnLst>
                                    <p:set>
                                      <p:cBhvr>
                                        <p:cTn id="88" dur="1" fill="hold">
                                          <p:stCondLst>
                                            <p:cond delay="0"/>
                                          </p:stCondLst>
                                        </p:cTn>
                                        <p:tgtEl>
                                          <p:spTgt spid="1029"/>
                                        </p:tgtEl>
                                        <p:attrNameLst>
                                          <p:attrName>style.visibility</p:attrName>
                                        </p:attrNameLst>
                                      </p:cBhvr>
                                      <p:to>
                                        <p:strVal val="visible"/>
                                      </p:to>
                                    </p:set>
                                    <p:anim calcmode="lin" valueType="num">
                                      <p:cBhvr>
                                        <p:cTn id="89" dur="1000" fill="hold"/>
                                        <p:tgtEl>
                                          <p:spTgt spid="1029"/>
                                        </p:tgtEl>
                                        <p:attrNameLst>
                                          <p:attrName>ppt_w</p:attrName>
                                        </p:attrNameLst>
                                      </p:cBhvr>
                                      <p:tavLst>
                                        <p:tav tm="0">
                                          <p:val>
                                            <p:strVal val="#ppt_w*0.70"/>
                                          </p:val>
                                        </p:tav>
                                        <p:tav tm="100000">
                                          <p:val>
                                            <p:strVal val="#ppt_w"/>
                                          </p:val>
                                        </p:tav>
                                      </p:tavLst>
                                    </p:anim>
                                    <p:anim calcmode="lin" valueType="num">
                                      <p:cBhvr>
                                        <p:cTn id="90" dur="1000" fill="hold"/>
                                        <p:tgtEl>
                                          <p:spTgt spid="1029"/>
                                        </p:tgtEl>
                                        <p:attrNameLst>
                                          <p:attrName>ppt_h</p:attrName>
                                        </p:attrNameLst>
                                      </p:cBhvr>
                                      <p:tavLst>
                                        <p:tav tm="0">
                                          <p:val>
                                            <p:strVal val="#ppt_h"/>
                                          </p:val>
                                        </p:tav>
                                        <p:tav tm="100000">
                                          <p:val>
                                            <p:strVal val="#ppt_h"/>
                                          </p:val>
                                        </p:tav>
                                      </p:tavLst>
                                    </p:anim>
                                    <p:animEffect transition="in" filter="fade">
                                      <p:cBhvr>
                                        <p:cTn id="91" dur="1000"/>
                                        <p:tgtEl>
                                          <p:spTgt spid="10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uiExpand="1">
        <p:bldSub>
          <a:bldDgm bld="one"/>
        </p:bldSub>
      </p:bldGraphic>
      <p:bldGraphic spid="3" grpId="1">
        <p:bldSub>
          <a:bldDgm bld="one"/>
        </p:bldSub>
      </p:bldGraphic>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211960" y="-27384"/>
            <a:ext cx="5040560" cy="598512"/>
          </a:xfrm>
        </p:spPr>
        <p:txBody>
          <a:bodyPr/>
          <a:lstStyle/>
          <a:p>
            <a:pPr algn="l"/>
            <a:r>
              <a:rPr lang="zh-TW" altLang="en-US" sz="2200" dirty="0">
                <a:solidFill>
                  <a:schemeClr val="tx1"/>
                </a:solidFill>
              </a:rPr>
              <a:t>本系校外實習課程教師訪視</a:t>
            </a:r>
            <a:r>
              <a:rPr lang="zh-TW" altLang="en-US" sz="2200" dirty="0" smtClean="0">
                <a:solidFill>
                  <a:schemeClr val="tx1"/>
                </a:solidFill>
              </a:rPr>
              <a:t>概況</a:t>
            </a:r>
            <a:r>
              <a:rPr lang="en-US" altLang="zh-TW" sz="2200" dirty="0" smtClean="0">
                <a:solidFill>
                  <a:schemeClr val="tx1"/>
                </a:solidFill>
              </a:rPr>
              <a:t>(</a:t>
            </a:r>
            <a:r>
              <a:rPr lang="zh-TW" altLang="en-US" sz="2200" dirty="0" smtClean="0">
                <a:solidFill>
                  <a:schemeClr val="tx1"/>
                </a:solidFill>
              </a:rPr>
              <a:t>續</a:t>
            </a:r>
            <a:r>
              <a:rPr lang="en-US" altLang="zh-TW" sz="2200" dirty="0" smtClean="0">
                <a:solidFill>
                  <a:schemeClr val="tx1"/>
                </a:solidFill>
              </a:rPr>
              <a:t>)</a:t>
            </a:r>
            <a:endParaRPr lang="zh-TW" altLang="en-US" sz="2200" dirty="0">
              <a:solidFill>
                <a:schemeClr val="tx1"/>
              </a:solidFill>
            </a:endParaRPr>
          </a:p>
        </p:txBody>
      </p:sp>
      <p:sp>
        <p:nvSpPr>
          <p:cNvPr id="5" name="標題 1"/>
          <p:cNvSpPr txBox="1">
            <a:spLocks/>
          </p:cNvSpPr>
          <p:nvPr/>
        </p:nvSpPr>
        <p:spPr bwMode="auto">
          <a:xfrm>
            <a:off x="179512" y="692696"/>
            <a:ext cx="7914184" cy="59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kumimoji="1" sz="3600">
                <a:solidFill>
                  <a:schemeClr val="bg1"/>
                </a:solidFill>
                <a:latin typeface="+mj-lt"/>
                <a:ea typeface="+mj-ea"/>
                <a:cs typeface="+mj-cs"/>
              </a:defRPr>
            </a:lvl1pPr>
            <a:lvl2pPr algn="ctr" rtl="0" eaLnBrk="0" fontAlgn="base" hangingPunct="0">
              <a:spcBef>
                <a:spcPct val="0"/>
              </a:spcBef>
              <a:spcAft>
                <a:spcPct val="0"/>
              </a:spcAft>
              <a:defRPr kumimoji="1" sz="3600">
                <a:solidFill>
                  <a:schemeClr val="bg1"/>
                </a:solidFill>
                <a:latin typeface="Times New Roman" pitchFamily="18" charset="0"/>
                <a:ea typeface="標楷體" pitchFamily="65" charset="-120"/>
              </a:defRPr>
            </a:lvl2pPr>
            <a:lvl3pPr algn="ctr" rtl="0" eaLnBrk="0" fontAlgn="base" hangingPunct="0">
              <a:spcBef>
                <a:spcPct val="0"/>
              </a:spcBef>
              <a:spcAft>
                <a:spcPct val="0"/>
              </a:spcAft>
              <a:defRPr kumimoji="1" sz="3600">
                <a:solidFill>
                  <a:schemeClr val="bg1"/>
                </a:solidFill>
                <a:latin typeface="Times New Roman" pitchFamily="18" charset="0"/>
                <a:ea typeface="標楷體" pitchFamily="65" charset="-120"/>
              </a:defRPr>
            </a:lvl3pPr>
            <a:lvl4pPr algn="ctr" rtl="0" eaLnBrk="0" fontAlgn="base" hangingPunct="0">
              <a:spcBef>
                <a:spcPct val="0"/>
              </a:spcBef>
              <a:spcAft>
                <a:spcPct val="0"/>
              </a:spcAft>
              <a:defRPr kumimoji="1" sz="3600">
                <a:solidFill>
                  <a:schemeClr val="bg1"/>
                </a:solidFill>
                <a:latin typeface="Times New Roman" pitchFamily="18" charset="0"/>
                <a:ea typeface="標楷體" pitchFamily="65" charset="-120"/>
              </a:defRPr>
            </a:lvl4pPr>
            <a:lvl5pPr algn="ctr" rtl="0" eaLnBrk="0" fontAlgn="base" hangingPunct="0">
              <a:spcBef>
                <a:spcPct val="0"/>
              </a:spcBef>
              <a:spcAft>
                <a:spcPct val="0"/>
              </a:spcAft>
              <a:defRPr kumimoji="1" sz="3600">
                <a:solidFill>
                  <a:schemeClr val="bg1"/>
                </a:solidFill>
                <a:latin typeface="Times New Roman" pitchFamily="18" charset="0"/>
                <a:ea typeface="標楷體" pitchFamily="65" charset="-120"/>
              </a:defRPr>
            </a:lvl5pPr>
            <a:lvl6pPr marL="457200" algn="ctr" rtl="0" fontAlgn="base">
              <a:spcBef>
                <a:spcPct val="0"/>
              </a:spcBef>
              <a:spcAft>
                <a:spcPct val="0"/>
              </a:spcAft>
              <a:defRPr kumimoji="1" sz="3600">
                <a:solidFill>
                  <a:schemeClr val="bg1"/>
                </a:solidFill>
                <a:latin typeface="Times New Roman" pitchFamily="18" charset="0"/>
                <a:ea typeface="標楷體" pitchFamily="65" charset="-120"/>
              </a:defRPr>
            </a:lvl6pPr>
            <a:lvl7pPr marL="914400" algn="ctr" rtl="0" fontAlgn="base">
              <a:spcBef>
                <a:spcPct val="0"/>
              </a:spcBef>
              <a:spcAft>
                <a:spcPct val="0"/>
              </a:spcAft>
              <a:defRPr kumimoji="1" sz="3600">
                <a:solidFill>
                  <a:schemeClr val="bg1"/>
                </a:solidFill>
                <a:latin typeface="Times New Roman" pitchFamily="18" charset="0"/>
                <a:ea typeface="標楷體" pitchFamily="65" charset="-120"/>
              </a:defRPr>
            </a:lvl7pPr>
            <a:lvl8pPr marL="1371600" algn="ctr" rtl="0" fontAlgn="base">
              <a:spcBef>
                <a:spcPct val="0"/>
              </a:spcBef>
              <a:spcAft>
                <a:spcPct val="0"/>
              </a:spcAft>
              <a:defRPr kumimoji="1" sz="3600">
                <a:solidFill>
                  <a:schemeClr val="bg1"/>
                </a:solidFill>
                <a:latin typeface="Times New Roman" pitchFamily="18" charset="0"/>
                <a:ea typeface="標楷體" pitchFamily="65" charset="-120"/>
              </a:defRPr>
            </a:lvl8pPr>
            <a:lvl9pPr marL="1828800" algn="ctr" rtl="0" fontAlgn="base">
              <a:spcBef>
                <a:spcPct val="0"/>
              </a:spcBef>
              <a:spcAft>
                <a:spcPct val="0"/>
              </a:spcAft>
              <a:defRPr kumimoji="1" sz="3600">
                <a:solidFill>
                  <a:schemeClr val="bg1"/>
                </a:solidFill>
                <a:latin typeface="Times New Roman" pitchFamily="18" charset="0"/>
                <a:ea typeface="標楷體" pitchFamily="65" charset="-120"/>
              </a:defRPr>
            </a:lvl9pPr>
          </a:lstStyle>
          <a:p>
            <a:pPr algn="l"/>
            <a:r>
              <a:rPr lang="zh-TW" altLang="en-US" sz="2200" kern="0" dirty="0" smtClean="0">
                <a:solidFill>
                  <a:srgbClr val="FF0000"/>
                </a:solidFill>
              </a:rPr>
              <a:t>本系近五年開設校外實習課程學生修課人數及實習單位概況</a:t>
            </a:r>
            <a:endParaRPr lang="zh-TW" altLang="en-US" sz="2200" kern="0" dirty="0">
              <a:solidFill>
                <a:srgbClr val="FF0000"/>
              </a:solidFill>
            </a:endParaRPr>
          </a:p>
        </p:txBody>
      </p:sp>
      <p:graphicFrame>
        <p:nvGraphicFramePr>
          <p:cNvPr id="6" name="表格 5"/>
          <p:cNvGraphicFramePr>
            <a:graphicFrameLocks noGrp="1"/>
          </p:cNvGraphicFramePr>
          <p:nvPr>
            <p:extLst>
              <p:ext uri="{D42A27DB-BD31-4B8C-83A1-F6EECF244321}">
                <p14:modId xmlns:p14="http://schemas.microsoft.com/office/powerpoint/2010/main" val="2354551128"/>
              </p:ext>
            </p:extLst>
          </p:nvPr>
        </p:nvGraphicFramePr>
        <p:xfrm>
          <a:off x="210546" y="1484784"/>
          <a:ext cx="8136896" cy="4348831"/>
        </p:xfrm>
        <a:graphic>
          <a:graphicData uri="http://schemas.openxmlformats.org/drawingml/2006/table">
            <a:tbl>
              <a:tblPr firstRow="1" bandRow="1">
                <a:tableStyleId>{E8B1032C-EA38-4F05-BA0D-38AFFFC7BED3}</a:tableStyleId>
              </a:tblPr>
              <a:tblGrid>
                <a:gridCol w="655070"/>
                <a:gridCol w="648072"/>
                <a:gridCol w="1872208"/>
                <a:gridCol w="641066"/>
                <a:gridCol w="1049094"/>
                <a:gridCol w="1440160"/>
                <a:gridCol w="814114"/>
                <a:gridCol w="1017112"/>
              </a:tblGrid>
              <a:tr h="397869">
                <a:tc>
                  <a:txBody>
                    <a:bodyPr/>
                    <a:lstStyle/>
                    <a:p>
                      <a:pPr algn="ctr"/>
                      <a:r>
                        <a:rPr lang="zh-TW" altLang="en-US" sz="1600" dirty="0" smtClean="0"/>
                        <a:t>學年</a:t>
                      </a:r>
                      <a:endParaRPr lang="zh-TW" altLang="en-US" sz="1600" dirty="0"/>
                    </a:p>
                  </a:txBody>
                  <a:tcPr anchor="ctr"/>
                </a:tc>
                <a:tc>
                  <a:txBody>
                    <a:bodyPr/>
                    <a:lstStyle/>
                    <a:p>
                      <a:pPr algn="ctr"/>
                      <a:r>
                        <a:rPr lang="zh-TW" altLang="en-US" sz="1600" dirty="0" smtClean="0"/>
                        <a:t>學期</a:t>
                      </a:r>
                      <a:endParaRPr lang="zh-TW" altLang="en-US" sz="1600" dirty="0"/>
                    </a:p>
                  </a:txBody>
                  <a:tcPr anchor="ctr"/>
                </a:tc>
                <a:tc>
                  <a:txBody>
                    <a:bodyPr/>
                    <a:lstStyle/>
                    <a:p>
                      <a:pPr algn="ctr"/>
                      <a:r>
                        <a:rPr lang="zh-TW" altLang="en-US" sz="1600" dirty="0" smtClean="0"/>
                        <a:t>課程</a:t>
                      </a:r>
                      <a:endParaRPr lang="zh-TW" altLang="en-US" sz="1600" dirty="0"/>
                    </a:p>
                  </a:txBody>
                  <a:tcPr anchor="ctr"/>
                </a:tc>
                <a:tc>
                  <a:txBody>
                    <a:bodyPr/>
                    <a:lstStyle/>
                    <a:p>
                      <a:pPr algn="ctr"/>
                      <a:r>
                        <a:rPr lang="zh-TW" altLang="en-US" sz="1600" dirty="0" smtClean="0"/>
                        <a:t>必選修</a:t>
                      </a:r>
                      <a:endParaRPr lang="zh-TW" altLang="en-US" sz="1600" dirty="0"/>
                    </a:p>
                  </a:txBody>
                  <a:tcPr anchor="ctr"/>
                </a:tc>
                <a:tc>
                  <a:txBody>
                    <a:bodyPr/>
                    <a:lstStyle/>
                    <a:p>
                      <a:pPr algn="ctr"/>
                      <a:r>
                        <a:rPr lang="zh-TW" altLang="en-US" sz="1600" dirty="0" smtClean="0"/>
                        <a:t>授課教師</a:t>
                      </a:r>
                      <a:endParaRPr lang="zh-TW" altLang="en-US" sz="1600" dirty="0"/>
                    </a:p>
                  </a:txBody>
                  <a:tcPr anchor="ctr"/>
                </a:tc>
                <a:tc>
                  <a:txBody>
                    <a:bodyPr/>
                    <a:lstStyle/>
                    <a:p>
                      <a:pPr algn="ctr"/>
                      <a:r>
                        <a:rPr lang="zh-TW" altLang="en-US" sz="1600" dirty="0" smtClean="0"/>
                        <a:t>實習學號</a:t>
                      </a:r>
                      <a:r>
                        <a:rPr lang="en-US" altLang="zh-TW" sz="1600" dirty="0" smtClean="0"/>
                        <a:t>/</a:t>
                      </a:r>
                      <a:r>
                        <a:rPr lang="zh-TW" altLang="en-US" sz="1600" dirty="0" smtClean="0"/>
                        <a:t>人數</a:t>
                      </a:r>
                      <a:endParaRPr lang="zh-TW" altLang="en-US" sz="1600" dirty="0"/>
                    </a:p>
                  </a:txBody>
                  <a:tcPr anchor="ctr"/>
                </a:tc>
                <a:tc>
                  <a:txBody>
                    <a:bodyPr/>
                    <a:lstStyle/>
                    <a:p>
                      <a:pPr algn="ctr"/>
                      <a:r>
                        <a:rPr lang="zh-TW" altLang="en-US" sz="1600" dirty="0" smtClean="0"/>
                        <a:t>實習單位間數</a:t>
                      </a:r>
                      <a:endParaRPr lang="zh-TW" altLang="en-US" sz="1600" dirty="0"/>
                    </a:p>
                  </a:txBody>
                  <a:tcPr anchor="ctr"/>
                </a:tc>
                <a:tc>
                  <a:txBody>
                    <a:bodyPr/>
                    <a:lstStyle/>
                    <a:p>
                      <a:pPr algn="ctr"/>
                      <a:r>
                        <a:rPr lang="zh-TW" altLang="en-US" sz="1600" dirty="0" smtClean="0"/>
                        <a:t>實習時數</a:t>
                      </a:r>
                      <a:r>
                        <a:rPr lang="zh-TW" altLang="en-US" sz="1000" kern="1200" dirty="0" smtClean="0">
                          <a:solidFill>
                            <a:srgbClr val="FF0000"/>
                          </a:solidFill>
                          <a:latin typeface="+mn-lt"/>
                          <a:ea typeface="+mn-ea"/>
                          <a:cs typeface="+mn-cs"/>
                        </a:rPr>
                        <a:t>*</a:t>
                      </a:r>
                      <a:r>
                        <a:rPr lang="en-US" altLang="zh-TW" sz="1000" kern="1200" dirty="0" smtClean="0">
                          <a:solidFill>
                            <a:srgbClr val="FF0000"/>
                          </a:solidFill>
                          <a:latin typeface="+mn-lt"/>
                          <a:ea typeface="+mn-ea"/>
                          <a:cs typeface="+mn-cs"/>
                        </a:rPr>
                        <a:t>(</a:t>
                      </a:r>
                      <a:r>
                        <a:rPr lang="zh-TW" altLang="en-US" sz="1000" kern="1200" dirty="0" smtClean="0">
                          <a:solidFill>
                            <a:srgbClr val="FF0000"/>
                          </a:solidFill>
                          <a:latin typeface="+mn-lt"/>
                          <a:ea typeface="+mn-ea"/>
                          <a:cs typeface="+mn-cs"/>
                        </a:rPr>
                        <a:t>註</a:t>
                      </a:r>
                      <a:r>
                        <a:rPr lang="en-US" altLang="zh-TW" sz="1000" kern="1200" dirty="0" smtClean="0">
                          <a:solidFill>
                            <a:srgbClr val="FF0000"/>
                          </a:solidFill>
                          <a:latin typeface="+mn-lt"/>
                          <a:ea typeface="+mn-ea"/>
                          <a:cs typeface="+mn-cs"/>
                        </a:rPr>
                        <a:t>1)</a:t>
                      </a:r>
                      <a:endParaRPr lang="zh-TW" altLang="en-US" sz="1000" dirty="0"/>
                    </a:p>
                  </a:txBody>
                  <a:tcPr anchor="ctr"/>
                </a:tc>
              </a:tr>
              <a:tr h="477871">
                <a:tc>
                  <a:txBody>
                    <a:bodyPr/>
                    <a:lstStyle/>
                    <a:p>
                      <a:pPr algn="ctr"/>
                      <a:r>
                        <a:rPr lang="en-US" altLang="zh-TW" sz="1800" dirty="0" smtClean="0"/>
                        <a:t>98</a:t>
                      </a:r>
                      <a:endParaRPr lang="zh-TW" altLang="en-US" sz="1800" dirty="0"/>
                    </a:p>
                  </a:txBody>
                  <a:tcPr anchor="ctr"/>
                </a:tc>
                <a:tc>
                  <a:txBody>
                    <a:bodyPr/>
                    <a:lstStyle/>
                    <a:p>
                      <a:pPr algn="ctr"/>
                      <a:r>
                        <a:rPr lang="en-US" altLang="zh-TW" sz="1800" dirty="0" smtClean="0"/>
                        <a:t>1</a:t>
                      </a:r>
                      <a:endParaRPr lang="zh-TW" altLang="en-US" sz="1800" dirty="0"/>
                    </a:p>
                  </a:txBody>
                  <a:tcPr anchor="ctr"/>
                </a:tc>
                <a:tc>
                  <a:txBody>
                    <a:bodyPr/>
                    <a:lstStyle/>
                    <a:p>
                      <a:pPr algn="ctr"/>
                      <a:r>
                        <a:rPr lang="zh-TW" altLang="en-US" sz="1500" dirty="0" smtClean="0"/>
                        <a:t>餐旅遊憩實務實習</a:t>
                      </a:r>
                      <a:r>
                        <a:rPr lang="zh-TW" altLang="en-US" sz="1000" kern="1200" dirty="0" smtClean="0">
                          <a:solidFill>
                            <a:srgbClr val="FF0000"/>
                          </a:solidFill>
                          <a:latin typeface="+mn-lt"/>
                          <a:ea typeface="+mn-ea"/>
                          <a:cs typeface="+mn-cs"/>
                        </a:rPr>
                        <a:t>*</a:t>
                      </a:r>
                      <a:r>
                        <a:rPr lang="en-US" altLang="zh-TW" sz="1000" kern="1200" dirty="0" smtClean="0">
                          <a:solidFill>
                            <a:srgbClr val="FF0000"/>
                          </a:solidFill>
                          <a:latin typeface="+mn-lt"/>
                          <a:ea typeface="+mn-ea"/>
                          <a:cs typeface="+mn-cs"/>
                        </a:rPr>
                        <a:t>(</a:t>
                      </a:r>
                      <a:r>
                        <a:rPr lang="zh-TW" altLang="en-US" sz="1000" kern="1200" dirty="0" smtClean="0">
                          <a:solidFill>
                            <a:srgbClr val="FF0000"/>
                          </a:solidFill>
                          <a:latin typeface="+mn-lt"/>
                          <a:ea typeface="+mn-ea"/>
                          <a:cs typeface="+mn-cs"/>
                        </a:rPr>
                        <a:t>註</a:t>
                      </a:r>
                      <a:r>
                        <a:rPr lang="en-US" altLang="zh-TW" sz="1000" kern="1200" dirty="0" smtClean="0">
                          <a:solidFill>
                            <a:srgbClr val="FF0000"/>
                          </a:solidFill>
                          <a:latin typeface="+mn-lt"/>
                          <a:ea typeface="+mn-ea"/>
                          <a:cs typeface="+mn-cs"/>
                        </a:rPr>
                        <a:t>2)</a:t>
                      </a:r>
                      <a:endParaRPr lang="zh-TW" altLang="en-US" sz="1000" dirty="0"/>
                    </a:p>
                  </a:txBody>
                  <a:tcPr anchor="ctr"/>
                </a:tc>
                <a:tc>
                  <a:txBody>
                    <a:bodyPr/>
                    <a:lstStyle/>
                    <a:p>
                      <a:pPr algn="ctr"/>
                      <a:r>
                        <a:rPr lang="zh-TW" altLang="en-US" sz="1800" dirty="0" smtClean="0"/>
                        <a:t>必</a:t>
                      </a:r>
                      <a:endParaRPr lang="zh-TW" altLang="en-US" sz="1800" dirty="0"/>
                    </a:p>
                  </a:txBody>
                  <a:tcPr anchor="ctr"/>
                </a:tc>
                <a:tc>
                  <a:txBody>
                    <a:bodyPr/>
                    <a:lstStyle/>
                    <a:p>
                      <a:pPr algn="ctr"/>
                      <a:r>
                        <a:rPr lang="zh-TW" altLang="en-US" sz="1500" dirty="0" smtClean="0"/>
                        <a:t>蘇衍綸</a:t>
                      </a:r>
                      <a:endParaRPr lang="en-US" altLang="zh-TW" sz="1500" dirty="0" smtClean="0"/>
                    </a:p>
                    <a:p>
                      <a:pPr algn="ctr"/>
                      <a:r>
                        <a:rPr lang="zh-TW" altLang="en-US" sz="1500" dirty="0" smtClean="0"/>
                        <a:t>劉敏興</a:t>
                      </a:r>
                      <a:endParaRPr lang="zh-TW" altLang="en-US" sz="1500" dirty="0">
                        <a:latin typeface="+mj-ea"/>
                        <a:ea typeface="+mj-ea"/>
                      </a:endParaRPr>
                    </a:p>
                  </a:txBody>
                  <a:tcPr anchor="ctr"/>
                </a:tc>
                <a:tc>
                  <a:txBody>
                    <a:bodyPr/>
                    <a:lstStyle/>
                    <a:p>
                      <a:pPr algn="ctr"/>
                      <a:r>
                        <a:rPr lang="en-US" altLang="zh-TW" sz="1800" dirty="0" smtClean="0"/>
                        <a:t>B95/</a:t>
                      </a:r>
                      <a:r>
                        <a:rPr lang="zh-TW" altLang="en-US" sz="1800" dirty="0" smtClean="0"/>
                        <a:t> </a:t>
                      </a:r>
                      <a:r>
                        <a:rPr lang="en-US" altLang="zh-TW" sz="1800" dirty="0" smtClean="0"/>
                        <a:t>88</a:t>
                      </a:r>
                      <a:endParaRPr lang="zh-TW" altLang="en-US" sz="1800" dirty="0"/>
                    </a:p>
                  </a:txBody>
                  <a:tcPr anchor="ctr"/>
                </a:tc>
                <a:tc>
                  <a:txBody>
                    <a:bodyPr/>
                    <a:lstStyle/>
                    <a:p>
                      <a:pPr algn="ctr"/>
                      <a:r>
                        <a:rPr lang="en-US" altLang="zh-TW" sz="1800" dirty="0" smtClean="0"/>
                        <a:t>33</a:t>
                      </a:r>
                      <a:endParaRPr lang="zh-TW" altLang="en-US" sz="1800" dirty="0"/>
                    </a:p>
                  </a:txBody>
                  <a:tcPr anchor="ctr"/>
                </a:tc>
                <a:tc>
                  <a:txBody>
                    <a:bodyPr/>
                    <a:lstStyle/>
                    <a:p>
                      <a:pPr algn="ctr"/>
                      <a:r>
                        <a:rPr lang="en-US" altLang="zh-TW" sz="1800" dirty="0" smtClean="0"/>
                        <a:t>30800</a:t>
                      </a:r>
                      <a:endParaRPr lang="zh-TW" altLang="en-US" sz="1800" dirty="0"/>
                    </a:p>
                  </a:txBody>
                  <a:tcPr anchor="ctr"/>
                </a:tc>
              </a:tr>
              <a:tr h="477871">
                <a:tc>
                  <a:txBody>
                    <a:bodyPr/>
                    <a:lstStyle/>
                    <a:p>
                      <a:pPr algn="ctr"/>
                      <a:r>
                        <a:rPr lang="en-US" altLang="zh-TW" sz="1800" dirty="0" smtClean="0"/>
                        <a:t>99</a:t>
                      </a:r>
                      <a:endParaRPr lang="zh-TW" altLang="en-US" sz="1800" dirty="0"/>
                    </a:p>
                  </a:txBody>
                  <a:tcPr anchor="ctr"/>
                </a:tc>
                <a:tc>
                  <a:txBody>
                    <a:bodyPr/>
                    <a:lstStyle/>
                    <a:p>
                      <a:pPr algn="ctr"/>
                      <a:r>
                        <a:rPr lang="en-US" altLang="zh-TW" sz="1800" dirty="0" smtClean="0"/>
                        <a:t>1</a:t>
                      </a:r>
                      <a:endParaRPr lang="zh-TW" altLang="en-US" sz="1800" dirty="0"/>
                    </a:p>
                  </a:txBody>
                  <a:tcPr anchor="ctr"/>
                </a:tc>
                <a:tc>
                  <a:txBody>
                    <a:bodyPr/>
                    <a:lstStyle/>
                    <a:p>
                      <a:pPr algn="ctr"/>
                      <a:r>
                        <a:rPr lang="zh-TW" altLang="en-US" sz="1500" dirty="0" smtClean="0"/>
                        <a:t>餐旅實務實習</a:t>
                      </a:r>
                      <a:endParaRPr lang="zh-TW" altLang="en-US" sz="1500" dirty="0"/>
                    </a:p>
                  </a:txBody>
                  <a:tcPr anchor="ctr"/>
                </a:tc>
                <a:tc>
                  <a:txBody>
                    <a:bodyPr/>
                    <a:lstStyle/>
                    <a:p>
                      <a:pPr algn="ctr"/>
                      <a:r>
                        <a:rPr lang="zh-TW" altLang="en-US" sz="1800" dirty="0" smtClean="0"/>
                        <a:t>必</a:t>
                      </a:r>
                      <a:endParaRPr lang="zh-TW" altLang="en-US" sz="1800" dirty="0"/>
                    </a:p>
                  </a:txBody>
                  <a:tcPr anchor="ctr"/>
                </a:tc>
                <a:tc>
                  <a:txBody>
                    <a:bodyPr/>
                    <a:lstStyle/>
                    <a:p>
                      <a:pPr algn="ctr"/>
                      <a:r>
                        <a:rPr lang="zh-TW" altLang="en-US" sz="1500" dirty="0" smtClean="0"/>
                        <a:t>李一靜</a:t>
                      </a:r>
                      <a:endParaRPr lang="en-US" altLang="zh-TW" sz="1500" dirty="0" smtClean="0"/>
                    </a:p>
                    <a:p>
                      <a:pPr algn="ctr"/>
                      <a:r>
                        <a:rPr lang="zh-TW" altLang="en-US" sz="1500" dirty="0" smtClean="0"/>
                        <a:t>黃靖淑</a:t>
                      </a:r>
                      <a:endParaRPr lang="zh-TW" altLang="en-US" sz="1500" dirty="0">
                        <a:latin typeface="+mj-ea"/>
                        <a:ea typeface="+mj-ea"/>
                      </a:endParaRPr>
                    </a:p>
                  </a:txBody>
                  <a:tcPr anchor="ctr"/>
                </a:tc>
                <a:tc>
                  <a:txBody>
                    <a:bodyPr/>
                    <a:lstStyle/>
                    <a:p>
                      <a:pPr algn="ctr"/>
                      <a:r>
                        <a:rPr lang="en-US" altLang="zh-TW" sz="1800" dirty="0" smtClean="0"/>
                        <a:t>B96/</a:t>
                      </a:r>
                      <a:r>
                        <a:rPr lang="zh-TW" altLang="en-US" sz="1800" dirty="0" smtClean="0"/>
                        <a:t> </a:t>
                      </a:r>
                      <a:r>
                        <a:rPr lang="en-US" altLang="zh-TW" sz="1800" dirty="0" smtClean="0"/>
                        <a:t>94</a:t>
                      </a:r>
                    </a:p>
                    <a:p>
                      <a:pPr algn="ctr"/>
                      <a:r>
                        <a:rPr lang="zh-TW" altLang="en-US" sz="1000" kern="1200" dirty="0" smtClean="0">
                          <a:solidFill>
                            <a:srgbClr val="FF0000"/>
                          </a:solidFill>
                          <a:latin typeface="+mn-lt"/>
                          <a:ea typeface="+mn-ea"/>
                          <a:cs typeface="+mn-cs"/>
                        </a:rPr>
                        <a:t> *</a:t>
                      </a:r>
                      <a:r>
                        <a:rPr lang="en-US" altLang="zh-TW" sz="1000" kern="1200" dirty="0" smtClean="0">
                          <a:solidFill>
                            <a:srgbClr val="FF0000"/>
                          </a:solidFill>
                          <a:latin typeface="+mn-lt"/>
                          <a:ea typeface="+mn-ea"/>
                          <a:cs typeface="+mn-cs"/>
                        </a:rPr>
                        <a:t>(</a:t>
                      </a:r>
                      <a:r>
                        <a:rPr lang="zh-TW" altLang="en-US" sz="1000" kern="1200" dirty="0" smtClean="0">
                          <a:solidFill>
                            <a:srgbClr val="FF0000"/>
                          </a:solidFill>
                          <a:latin typeface="+mn-lt"/>
                          <a:ea typeface="+mn-ea"/>
                          <a:cs typeface="+mn-cs"/>
                        </a:rPr>
                        <a:t>註</a:t>
                      </a:r>
                      <a:r>
                        <a:rPr lang="en-US" altLang="zh-TW" sz="1000" kern="1200" dirty="0" smtClean="0">
                          <a:solidFill>
                            <a:srgbClr val="FF0000"/>
                          </a:solidFill>
                          <a:latin typeface="+mn-lt"/>
                          <a:ea typeface="+mn-ea"/>
                          <a:cs typeface="+mn-cs"/>
                        </a:rPr>
                        <a:t>3)</a:t>
                      </a:r>
                      <a:endParaRPr lang="zh-TW" altLang="en-US" sz="1000" dirty="0"/>
                    </a:p>
                  </a:txBody>
                  <a:tcPr anchor="ctr"/>
                </a:tc>
                <a:tc>
                  <a:txBody>
                    <a:bodyPr/>
                    <a:lstStyle/>
                    <a:p>
                      <a:pPr algn="ctr"/>
                      <a:r>
                        <a:rPr lang="en-US" altLang="zh-TW" sz="1800" dirty="0" smtClean="0"/>
                        <a:t>40</a:t>
                      </a:r>
                      <a:endParaRPr lang="zh-TW" altLang="en-US" sz="1800" dirty="0"/>
                    </a:p>
                  </a:txBody>
                  <a:tcPr anchor="ctr"/>
                </a:tc>
                <a:tc>
                  <a:txBody>
                    <a:bodyPr/>
                    <a:lstStyle/>
                    <a:p>
                      <a:pPr algn="ctr"/>
                      <a:r>
                        <a:rPr lang="en-US" altLang="zh-TW" sz="1800" dirty="0" smtClean="0"/>
                        <a:t>32900</a:t>
                      </a:r>
                      <a:endParaRPr lang="zh-TW" altLang="en-US" sz="1800" dirty="0"/>
                    </a:p>
                  </a:txBody>
                  <a:tcPr anchor="ctr"/>
                </a:tc>
              </a:tr>
              <a:tr h="477871">
                <a:tc>
                  <a:txBody>
                    <a:bodyPr/>
                    <a:lstStyle/>
                    <a:p>
                      <a:pPr algn="ctr"/>
                      <a:r>
                        <a:rPr lang="en-US" altLang="zh-TW" sz="1800" dirty="0" smtClean="0"/>
                        <a:t>100</a:t>
                      </a:r>
                      <a:endParaRPr lang="zh-TW" altLang="en-US" sz="1800" dirty="0"/>
                    </a:p>
                  </a:txBody>
                  <a:tcPr anchor="ctr"/>
                </a:tc>
                <a:tc>
                  <a:txBody>
                    <a:bodyPr/>
                    <a:lstStyle/>
                    <a:p>
                      <a:pPr algn="ctr"/>
                      <a:r>
                        <a:rPr lang="en-US" altLang="zh-TW" sz="1800" dirty="0" smtClean="0"/>
                        <a:t>1</a:t>
                      </a:r>
                      <a:endParaRPr lang="zh-TW" altLang="en-US" sz="1800" dirty="0"/>
                    </a:p>
                  </a:txBody>
                  <a:tcPr anchor="ctr"/>
                </a:tc>
                <a:tc>
                  <a:txBody>
                    <a:bodyPr/>
                    <a:lstStyle/>
                    <a:p>
                      <a:pPr algn="ctr"/>
                      <a:r>
                        <a:rPr lang="zh-TW" altLang="en-US" sz="1500" dirty="0" smtClean="0"/>
                        <a:t>餐旅實務實習</a:t>
                      </a:r>
                      <a:endParaRPr lang="zh-TW" altLang="en-US" sz="1500" dirty="0"/>
                    </a:p>
                  </a:txBody>
                  <a:tcPr anchor="ctr"/>
                </a:tc>
                <a:tc>
                  <a:txBody>
                    <a:bodyPr/>
                    <a:lstStyle/>
                    <a:p>
                      <a:pPr algn="ctr"/>
                      <a:r>
                        <a:rPr lang="zh-TW" altLang="en-US" sz="1800" dirty="0" smtClean="0"/>
                        <a:t>必</a:t>
                      </a:r>
                      <a:endParaRPr lang="zh-TW" altLang="en-US" sz="1800" dirty="0"/>
                    </a:p>
                  </a:txBody>
                  <a:tcPr anchor="ctr"/>
                </a:tc>
                <a:tc>
                  <a:txBody>
                    <a:bodyPr/>
                    <a:lstStyle/>
                    <a:p>
                      <a:pPr algn="ctr"/>
                      <a:r>
                        <a:rPr lang="zh-TW" altLang="en-US" sz="1500" dirty="0" smtClean="0"/>
                        <a:t>賴佩均</a:t>
                      </a:r>
                      <a:endParaRPr lang="en-US" altLang="zh-TW" sz="1500" dirty="0" smtClean="0"/>
                    </a:p>
                    <a:p>
                      <a:pPr algn="ctr"/>
                      <a:r>
                        <a:rPr lang="zh-TW" altLang="en-US" sz="1500" dirty="0" smtClean="0"/>
                        <a:t>鍾辰英</a:t>
                      </a:r>
                      <a:endParaRPr lang="zh-TW" altLang="en-US" sz="1500" dirty="0">
                        <a:latin typeface="+mj-ea"/>
                        <a:ea typeface="+mj-ea"/>
                      </a:endParaRPr>
                    </a:p>
                  </a:txBody>
                  <a:tcPr anchor="ctr"/>
                </a:tc>
                <a:tc>
                  <a:txBody>
                    <a:bodyPr/>
                    <a:lstStyle/>
                    <a:p>
                      <a:pPr algn="ctr"/>
                      <a:r>
                        <a:rPr lang="en-US" altLang="zh-TW" sz="1800" dirty="0" smtClean="0"/>
                        <a:t>B97/</a:t>
                      </a:r>
                      <a:r>
                        <a:rPr lang="zh-TW" altLang="en-US" sz="1800" dirty="0" smtClean="0"/>
                        <a:t> </a:t>
                      </a:r>
                      <a:r>
                        <a:rPr lang="en-US" altLang="zh-TW" sz="1800" dirty="0" smtClean="0"/>
                        <a:t>102</a:t>
                      </a:r>
                      <a:r>
                        <a:rPr lang="zh-TW" altLang="en-US" sz="1000" kern="1200" dirty="0" smtClean="0">
                          <a:solidFill>
                            <a:srgbClr val="FF0000"/>
                          </a:solidFill>
                          <a:latin typeface="+mn-lt"/>
                          <a:ea typeface="+mn-ea"/>
                          <a:cs typeface="+mn-cs"/>
                        </a:rPr>
                        <a:t>*</a:t>
                      </a:r>
                      <a:r>
                        <a:rPr lang="en-US" altLang="zh-TW" sz="1000" kern="1200" dirty="0" smtClean="0">
                          <a:solidFill>
                            <a:srgbClr val="FF0000"/>
                          </a:solidFill>
                          <a:latin typeface="+mn-lt"/>
                          <a:ea typeface="+mn-ea"/>
                          <a:cs typeface="+mn-cs"/>
                        </a:rPr>
                        <a:t>(</a:t>
                      </a:r>
                      <a:r>
                        <a:rPr lang="zh-TW" altLang="en-US" sz="1000" kern="1200" dirty="0" smtClean="0">
                          <a:solidFill>
                            <a:srgbClr val="FF0000"/>
                          </a:solidFill>
                          <a:latin typeface="+mn-lt"/>
                          <a:ea typeface="+mn-ea"/>
                          <a:cs typeface="+mn-cs"/>
                        </a:rPr>
                        <a:t>註</a:t>
                      </a:r>
                      <a:r>
                        <a:rPr lang="en-US" altLang="zh-TW" sz="1000" kern="1200" dirty="0" smtClean="0">
                          <a:solidFill>
                            <a:srgbClr val="FF0000"/>
                          </a:solidFill>
                          <a:latin typeface="+mn-lt"/>
                          <a:ea typeface="+mn-ea"/>
                          <a:cs typeface="+mn-cs"/>
                        </a:rPr>
                        <a:t>3)</a:t>
                      </a:r>
                      <a:endParaRPr lang="zh-TW" altLang="en-US" sz="1000" dirty="0"/>
                    </a:p>
                  </a:txBody>
                  <a:tcPr anchor="ctr"/>
                </a:tc>
                <a:tc>
                  <a:txBody>
                    <a:bodyPr/>
                    <a:lstStyle/>
                    <a:p>
                      <a:pPr algn="ctr"/>
                      <a:r>
                        <a:rPr lang="en-US" altLang="zh-TW" sz="1800" dirty="0" smtClean="0"/>
                        <a:t>34</a:t>
                      </a:r>
                      <a:endParaRPr lang="zh-TW" altLang="en-US" sz="1800" dirty="0"/>
                    </a:p>
                  </a:txBody>
                  <a:tcPr anchor="ctr"/>
                </a:tc>
                <a:tc>
                  <a:txBody>
                    <a:bodyPr/>
                    <a:lstStyle/>
                    <a:p>
                      <a:pPr algn="ctr"/>
                      <a:r>
                        <a:rPr lang="en-US" altLang="zh-TW" sz="1800" dirty="0" smtClean="0"/>
                        <a:t>35700</a:t>
                      </a:r>
                      <a:endParaRPr lang="zh-TW" altLang="en-US" sz="1800" dirty="0"/>
                    </a:p>
                  </a:txBody>
                  <a:tcPr anchor="ctr"/>
                </a:tc>
              </a:tr>
              <a:tr h="477871">
                <a:tc>
                  <a:txBody>
                    <a:bodyPr/>
                    <a:lstStyle/>
                    <a:p>
                      <a:pPr algn="ctr"/>
                      <a:r>
                        <a:rPr lang="en-US" altLang="zh-TW" sz="1800" dirty="0" smtClean="0"/>
                        <a:t>101</a:t>
                      </a:r>
                      <a:endParaRPr lang="zh-TW" altLang="en-US" sz="1800" dirty="0"/>
                    </a:p>
                  </a:txBody>
                  <a:tcPr anchor="ctr"/>
                </a:tc>
                <a:tc>
                  <a:txBody>
                    <a:bodyPr/>
                    <a:lstStyle/>
                    <a:p>
                      <a:pPr algn="ctr"/>
                      <a:r>
                        <a:rPr lang="en-US" altLang="zh-TW" sz="1800" dirty="0" smtClean="0"/>
                        <a:t>1</a:t>
                      </a:r>
                      <a:endParaRPr lang="zh-TW" altLang="en-US" sz="1800" dirty="0"/>
                    </a:p>
                  </a:txBody>
                  <a:tcPr anchor="ctr"/>
                </a:tc>
                <a:tc>
                  <a:txBody>
                    <a:bodyPr/>
                    <a:lstStyle/>
                    <a:p>
                      <a:pPr algn="ctr"/>
                      <a:r>
                        <a:rPr lang="zh-TW" altLang="en-US" sz="1500" dirty="0" smtClean="0"/>
                        <a:t>餐旅實務實習</a:t>
                      </a:r>
                      <a:r>
                        <a:rPr lang="zh-TW" altLang="en-US" sz="800" dirty="0" smtClean="0">
                          <a:solidFill>
                            <a:srgbClr val="FF0000"/>
                          </a:solidFill>
                          <a:latin typeface="+mj-lt"/>
                        </a:rPr>
                        <a:t>*</a:t>
                      </a:r>
                      <a:r>
                        <a:rPr lang="en-US" altLang="zh-TW" sz="800" dirty="0" smtClean="0">
                          <a:solidFill>
                            <a:srgbClr val="FF0000"/>
                          </a:solidFill>
                          <a:latin typeface="+mj-lt"/>
                        </a:rPr>
                        <a:t>(</a:t>
                      </a:r>
                      <a:r>
                        <a:rPr lang="zh-TW" altLang="en-US" sz="800" dirty="0" smtClean="0">
                          <a:solidFill>
                            <a:srgbClr val="FF0000"/>
                          </a:solidFill>
                          <a:latin typeface="+mj-lt"/>
                        </a:rPr>
                        <a:t>註</a:t>
                      </a:r>
                      <a:r>
                        <a:rPr lang="en-US" altLang="zh-TW" sz="800" dirty="0" smtClean="0">
                          <a:solidFill>
                            <a:srgbClr val="FF0000"/>
                          </a:solidFill>
                          <a:latin typeface="+mj-lt"/>
                        </a:rPr>
                        <a:t>4)</a:t>
                      </a:r>
                      <a:endParaRPr lang="zh-TW" altLang="en-US" sz="800" dirty="0">
                        <a:solidFill>
                          <a:srgbClr val="FF0000"/>
                        </a:solidFill>
                        <a:latin typeface="+mj-lt"/>
                      </a:endParaRPr>
                    </a:p>
                  </a:txBody>
                  <a:tcPr anchor="ctr"/>
                </a:tc>
                <a:tc>
                  <a:txBody>
                    <a:bodyPr/>
                    <a:lstStyle/>
                    <a:p>
                      <a:pPr algn="ctr"/>
                      <a:r>
                        <a:rPr lang="zh-TW" altLang="en-US" sz="1800" dirty="0" smtClean="0"/>
                        <a:t>必</a:t>
                      </a:r>
                      <a:endParaRPr lang="zh-TW" altLang="en-US" sz="1800" dirty="0"/>
                    </a:p>
                  </a:txBody>
                  <a:tcPr anchor="ctr"/>
                </a:tc>
                <a:tc>
                  <a:txBody>
                    <a:bodyPr/>
                    <a:lstStyle/>
                    <a:p>
                      <a:pPr algn="ctr"/>
                      <a:r>
                        <a:rPr lang="zh-TW" altLang="en-US" sz="1500" dirty="0" smtClean="0"/>
                        <a:t>洪志鴻</a:t>
                      </a:r>
                      <a:endParaRPr lang="en-US" altLang="zh-TW" sz="1500" dirty="0" smtClean="0"/>
                    </a:p>
                    <a:p>
                      <a:pPr algn="ctr"/>
                      <a:r>
                        <a:rPr lang="zh-TW" altLang="en-US" sz="1500" dirty="0" smtClean="0"/>
                        <a:t>范慧華</a:t>
                      </a:r>
                      <a:endParaRPr lang="zh-TW" altLang="en-US" sz="1500" dirty="0">
                        <a:latin typeface="+mj-ea"/>
                        <a:ea typeface="+mj-ea"/>
                      </a:endParaRPr>
                    </a:p>
                  </a:txBody>
                  <a:tcPr anchor="ctr"/>
                </a:tc>
                <a:tc>
                  <a:txBody>
                    <a:bodyPr/>
                    <a:lstStyle/>
                    <a:p>
                      <a:pPr algn="ctr"/>
                      <a:r>
                        <a:rPr lang="en-US" altLang="zh-TW" sz="1800" dirty="0" smtClean="0"/>
                        <a:t>B98/</a:t>
                      </a:r>
                      <a:r>
                        <a:rPr lang="zh-TW" altLang="en-US" sz="1800" dirty="0" smtClean="0"/>
                        <a:t> </a:t>
                      </a:r>
                      <a:r>
                        <a:rPr lang="en-US" altLang="zh-TW" sz="1800" dirty="0" smtClean="0"/>
                        <a:t>116</a:t>
                      </a:r>
                      <a:endParaRPr lang="zh-TW" altLang="en-US" sz="1800" dirty="0"/>
                    </a:p>
                  </a:txBody>
                  <a:tcPr anchor="ctr"/>
                </a:tc>
                <a:tc rowSpan="2">
                  <a:txBody>
                    <a:bodyPr/>
                    <a:lstStyle/>
                    <a:p>
                      <a:pPr algn="ctr"/>
                      <a:r>
                        <a:rPr lang="en-US" altLang="zh-TW" sz="1800" dirty="0" smtClean="0"/>
                        <a:t>70</a:t>
                      </a:r>
                      <a:endParaRPr lang="zh-TW" altLang="en-US" sz="1800" dirty="0"/>
                    </a:p>
                  </a:txBody>
                  <a:tcPr anchor="ctr"/>
                </a:tc>
                <a:tc>
                  <a:txBody>
                    <a:bodyPr/>
                    <a:lstStyle/>
                    <a:p>
                      <a:pPr algn="ctr"/>
                      <a:r>
                        <a:rPr lang="en-US" altLang="zh-TW" sz="1800" dirty="0" smtClean="0"/>
                        <a:t>40600</a:t>
                      </a:r>
                      <a:endParaRPr lang="zh-TW" altLang="en-US" sz="1800" dirty="0"/>
                    </a:p>
                  </a:txBody>
                  <a:tcPr anchor="ctr"/>
                </a:tc>
              </a:tr>
              <a:tr h="477871">
                <a:tc>
                  <a:txBody>
                    <a:bodyPr/>
                    <a:lstStyle/>
                    <a:p>
                      <a:pPr algn="ctr"/>
                      <a:r>
                        <a:rPr lang="en-US" altLang="zh-TW" sz="1800" dirty="0" smtClean="0"/>
                        <a:t>101</a:t>
                      </a:r>
                      <a:endParaRPr lang="zh-TW" altLang="en-US" sz="1800" dirty="0"/>
                    </a:p>
                  </a:txBody>
                  <a:tcPr anchor="ctr"/>
                </a:tc>
                <a:tc>
                  <a:txBody>
                    <a:bodyPr/>
                    <a:lstStyle/>
                    <a:p>
                      <a:pPr algn="ctr"/>
                      <a:r>
                        <a:rPr lang="en-US" altLang="zh-TW" sz="1800" dirty="0" smtClean="0"/>
                        <a:t>1</a:t>
                      </a:r>
                      <a:endParaRPr lang="zh-TW" altLang="en-US" sz="1800" dirty="0"/>
                    </a:p>
                  </a:txBody>
                  <a:tcPr anchor="ctr"/>
                </a:tc>
                <a:tc>
                  <a:txBody>
                    <a:bodyPr/>
                    <a:lstStyle/>
                    <a:p>
                      <a:pPr algn="ctr"/>
                      <a:r>
                        <a:rPr lang="zh-TW" altLang="en-US" sz="1500" dirty="0" smtClean="0"/>
                        <a:t>餐旅實務實習</a:t>
                      </a:r>
                      <a:r>
                        <a:rPr lang="en-US" altLang="zh-TW" sz="1500" dirty="0" smtClean="0"/>
                        <a:t>(</a:t>
                      </a:r>
                      <a:r>
                        <a:rPr lang="zh-TW" altLang="en-US" sz="1500" dirty="0" smtClean="0"/>
                        <a:t>校外</a:t>
                      </a:r>
                      <a:r>
                        <a:rPr lang="en-US" altLang="zh-TW" sz="1500" dirty="0" smtClean="0"/>
                        <a:t>)</a:t>
                      </a:r>
                      <a:r>
                        <a:rPr lang="zh-TW" altLang="en-US" sz="800" kern="1200" dirty="0" smtClean="0">
                          <a:solidFill>
                            <a:srgbClr val="FF0000"/>
                          </a:solidFill>
                          <a:latin typeface="+mn-lt"/>
                          <a:ea typeface="+mn-ea"/>
                          <a:cs typeface="+mn-cs"/>
                        </a:rPr>
                        <a:t> *</a:t>
                      </a:r>
                      <a:r>
                        <a:rPr lang="en-US" altLang="zh-TW" sz="800" kern="1200" dirty="0" smtClean="0">
                          <a:solidFill>
                            <a:srgbClr val="FF0000"/>
                          </a:solidFill>
                          <a:latin typeface="+mn-lt"/>
                          <a:ea typeface="+mn-ea"/>
                          <a:cs typeface="+mn-cs"/>
                        </a:rPr>
                        <a:t>(</a:t>
                      </a:r>
                      <a:r>
                        <a:rPr lang="zh-TW" altLang="en-US" sz="800" kern="1200" dirty="0" smtClean="0">
                          <a:solidFill>
                            <a:srgbClr val="FF0000"/>
                          </a:solidFill>
                          <a:latin typeface="+mn-lt"/>
                          <a:ea typeface="+mn-ea"/>
                          <a:cs typeface="+mn-cs"/>
                        </a:rPr>
                        <a:t>註</a:t>
                      </a:r>
                      <a:r>
                        <a:rPr lang="en-US" altLang="zh-TW" sz="800" kern="1200" dirty="0" smtClean="0">
                          <a:solidFill>
                            <a:srgbClr val="FF0000"/>
                          </a:solidFill>
                          <a:latin typeface="+mn-lt"/>
                          <a:ea typeface="+mn-ea"/>
                          <a:cs typeface="+mn-cs"/>
                        </a:rPr>
                        <a:t>4)</a:t>
                      </a:r>
                      <a:endParaRPr lang="zh-TW" altLang="en-US" sz="800" dirty="0">
                        <a:solidFill>
                          <a:srgbClr val="FF0000"/>
                        </a:solidFill>
                      </a:endParaRPr>
                    </a:p>
                  </a:txBody>
                  <a:tcPr anchor="ctr"/>
                </a:tc>
                <a:tc>
                  <a:txBody>
                    <a:bodyPr/>
                    <a:lstStyle/>
                    <a:p>
                      <a:pPr algn="ctr"/>
                      <a:r>
                        <a:rPr lang="zh-TW" altLang="en-US" sz="1800" dirty="0" smtClean="0"/>
                        <a:t>必</a:t>
                      </a:r>
                      <a:endParaRPr lang="zh-TW" altLang="en-US" sz="1800" dirty="0"/>
                    </a:p>
                  </a:txBody>
                  <a:tcPr anchor="ctr"/>
                </a:tc>
                <a:tc>
                  <a:txBody>
                    <a:bodyPr/>
                    <a:lstStyle/>
                    <a:p>
                      <a:pPr algn="ctr"/>
                      <a:r>
                        <a:rPr lang="zh-TW" altLang="en-US" sz="1500" dirty="0" smtClean="0"/>
                        <a:t>陳文東</a:t>
                      </a:r>
                      <a:endParaRPr lang="en-US" altLang="zh-TW" sz="1500" dirty="0" smtClean="0"/>
                    </a:p>
                    <a:p>
                      <a:pPr algn="ctr"/>
                      <a:r>
                        <a:rPr lang="zh-TW" altLang="en-US" sz="1500" dirty="0" smtClean="0"/>
                        <a:t>黃靖淑</a:t>
                      </a:r>
                      <a:endParaRPr lang="zh-TW" altLang="en-US" sz="1500" dirty="0">
                        <a:latin typeface="+mj-ea"/>
                        <a:ea typeface="+mj-ea"/>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800" dirty="0" smtClean="0"/>
                        <a:t>B99/</a:t>
                      </a:r>
                      <a:r>
                        <a:rPr lang="zh-TW" altLang="en-US" sz="1800" baseline="0" dirty="0" smtClean="0"/>
                        <a:t> </a:t>
                      </a:r>
                      <a:r>
                        <a:rPr lang="en-US" altLang="zh-TW" sz="1800" baseline="0" dirty="0" smtClean="0"/>
                        <a:t>116</a:t>
                      </a:r>
                      <a:r>
                        <a:rPr lang="zh-TW" altLang="en-US" sz="1000" kern="1200" dirty="0" smtClean="0">
                          <a:solidFill>
                            <a:srgbClr val="FF0000"/>
                          </a:solidFill>
                          <a:latin typeface="+mn-lt"/>
                          <a:ea typeface="+mn-ea"/>
                          <a:cs typeface="+mn-cs"/>
                        </a:rPr>
                        <a:t>*</a:t>
                      </a:r>
                      <a:r>
                        <a:rPr lang="en-US" altLang="zh-TW" sz="1000" kern="1200" dirty="0" smtClean="0">
                          <a:solidFill>
                            <a:srgbClr val="FF0000"/>
                          </a:solidFill>
                          <a:latin typeface="+mn-lt"/>
                          <a:ea typeface="+mn-ea"/>
                          <a:cs typeface="+mn-cs"/>
                        </a:rPr>
                        <a:t>(</a:t>
                      </a:r>
                      <a:r>
                        <a:rPr lang="zh-TW" altLang="en-US" sz="1000" kern="1200" dirty="0" smtClean="0">
                          <a:solidFill>
                            <a:srgbClr val="FF0000"/>
                          </a:solidFill>
                          <a:latin typeface="+mn-lt"/>
                          <a:ea typeface="+mn-ea"/>
                          <a:cs typeface="+mn-cs"/>
                        </a:rPr>
                        <a:t>註</a:t>
                      </a:r>
                      <a:r>
                        <a:rPr lang="en-US" altLang="zh-TW" sz="1000" kern="1200" dirty="0" smtClean="0">
                          <a:solidFill>
                            <a:srgbClr val="FF0000"/>
                          </a:solidFill>
                          <a:latin typeface="+mn-lt"/>
                          <a:ea typeface="+mn-ea"/>
                          <a:cs typeface="+mn-cs"/>
                        </a:rPr>
                        <a:t>3)</a:t>
                      </a:r>
                      <a:endParaRPr lang="zh-TW" altLang="en-US" sz="1000" dirty="0" smtClean="0"/>
                    </a:p>
                  </a:txBody>
                  <a:tcPr anchor="ctr"/>
                </a:tc>
                <a:tc vMerge="1">
                  <a:txBody>
                    <a:bodyPr/>
                    <a:lstStyle/>
                    <a:p>
                      <a:pPr algn="ctr"/>
                      <a:endParaRPr lang="zh-TW" altLang="en-US" sz="1800" dirty="0"/>
                    </a:p>
                  </a:txBody>
                  <a:tcPr anchor="ctr"/>
                </a:tc>
                <a:tc>
                  <a:txBody>
                    <a:bodyPr/>
                    <a:lstStyle/>
                    <a:p>
                      <a:pPr algn="ctr"/>
                      <a:r>
                        <a:rPr lang="en-US" altLang="zh-TW" sz="1800" dirty="0" smtClean="0"/>
                        <a:t>40600</a:t>
                      </a:r>
                      <a:endParaRPr lang="zh-TW" altLang="en-US" sz="1800" dirty="0"/>
                    </a:p>
                  </a:txBody>
                  <a:tcPr anchor="ctr"/>
                </a:tc>
              </a:tr>
              <a:tr h="477871">
                <a:tc>
                  <a:txBody>
                    <a:bodyPr/>
                    <a:lstStyle/>
                    <a:p>
                      <a:pPr algn="ctr"/>
                      <a:r>
                        <a:rPr lang="en-US" altLang="zh-TW" sz="1800" dirty="0" smtClean="0"/>
                        <a:t>102</a:t>
                      </a:r>
                      <a:endParaRPr lang="zh-TW" altLang="en-US" sz="1800" dirty="0"/>
                    </a:p>
                  </a:txBody>
                  <a:tcPr anchor="ctr"/>
                </a:tc>
                <a:tc>
                  <a:txBody>
                    <a:bodyPr/>
                    <a:lstStyle/>
                    <a:p>
                      <a:pPr algn="ctr"/>
                      <a:r>
                        <a:rPr lang="en-US" altLang="zh-TW" sz="1800" dirty="0" smtClean="0"/>
                        <a:t>1</a:t>
                      </a:r>
                      <a:endParaRPr lang="zh-TW" altLang="en-US" sz="1800" dirty="0"/>
                    </a:p>
                  </a:txBody>
                  <a:tcPr anchor="ctr"/>
                </a:tc>
                <a:tc>
                  <a:txBody>
                    <a:bodyPr/>
                    <a:lstStyle/>
                    <a:p>
                      <a:pPr algn="ctr"/>
                      <a:r>
                        <a:rPr lang="zh-TW" altLang="en-US" sz="1500" dirty="0" smtClean="0"/>
                        <a:t>餐旅實務實習</a:t>
                      </a:r>
                      <a:r>
                        <a:rPr lang="en-US" altLang="zh-TW" sz="1500" dirty="0" smtClean="0"/>
                        <a:t>(</a:t>
                      </a:r>
                      <a:r>
                        <a:rPr lang="zh-TW" altLang="en-US" sz="1500" dirty="0" smtClean="0"/>
                        <a:t>校外</a:t>
                      </a:r>
                      <a:r>
                        <a:rPr lang="en-US" altLang="zh-TW" sz="1500" dirty="0" smtClean="0"/>
                        <a:t>)</a:t>
                      </a:r>
                      <a:endParaRPr lang="zh-TW" altLang="en-US" sz="1500" dirty="0"/>
                    </a:p>
                  </a:txBody>
                  <a:tcPr anchor="ctr"/>
                </a:tc>
                <a:tc>
                  <a:txBody>
                    <a:bodyPr/>
                    <a:lstStyle/>
                    <a:p>
                      <a:pPr algn="ctr"/>
                      <a:r>
                        <a:rPr lang="zh-TW" altLang="en-US" sz="1800" dirty="0" smtClean="0"/>
                        <a:t>必</a:t>
                      </a:r>
                      <a:endParaRPr lang="zh-TW" altLang="en-US" sz="1800" dirty="0"/>
                    </a:p>
                  </a:txBody>
                  <a:tcPr anchor="ctr"/>
                </a:tc>
                <a:tc>
                  <a:txBody>
                    <a:bodyPr/>
                    <a:lstStyle/>
                    <a:p>
                      <a:pPr algn="ctr"/>
                      <a:r>
                        <a:rPr lang="zh-TW" altLang="en-US" sz="1500" dirty="0" smtClean="0"/>
                        <a:t>張慧珍</a:t>
                      </a:r>
                      <a:endParaRPr lang="en-US" altLang="zh-TW" sz="1500" dirty="0" smtClean="0"/>
                    </a:p>
                    <a:p>
                      <a:pPr algn="ctr"/>
                      <a:r>
                        <a:rPr lang="zh-TW" altLang="en-US" sz="1500" dirty="0" smtClean="0"/>
                        <a:t>范慧華</a:t>
                      </a:r>
                      <a:endParaRPr lang="zh-TW" altLang="en-US" sz="1500" dirty="0">
                        <a:latin typeface="+mj-ea"/>
                        <a:ea typeface="+mj-ea"/>
                      </a:endParaRPr>
                    </a:p>
                  </a:txBody>
                  <a:tcPr anchor="ctr"/>
                </a:tc>
                <a:tc>
                  <a:txBody>
                    <a:bodyPr/>
                    <a:lstStyle/>
                    <a:p>
                      <a:pPr algn="ctr"/>
                      <a:r>
                        <a:rPr lang="en-US" altLang="zh-TW" sz="1800" dirty="0" smtClean="0"/>
                        <a:t>B100/</a:t>
                      </a:r>
                      <a:r>
                        <a:rPr lang="zh-TW" altLang="en-US" sz="1800" dirty="0" smtClean="0"/>
                        <a:t>  </a:t>
                      </a:r>
                      <a:r>
                        <a:rPr lang="en-US" altLang="zh-TW" sz="1800" dirty="0" smtClean="0"/>
                        <a:t>114</a:t>
                      </a:r>
                    </a:p>
                    <a:p>
                      <a:pPr algn="ctr"/>
                      <a:r>
                        <a:rPr lang="zh-TW" altLang="en-US" sz="1000" kern="1200" dirty="0" smtClean="0">
                          <a:solidFill>
                            <a:srgbClr val="FF0000"/>
                          </a:solidFill>
                          <a:latin typeface="+mn-lt"/>
                          <a:ea typeface="+mn-ea"/>
                          <a:cs typeface="+mn-cs"/>
                        </a:rPr>
                        <a:t>*</a:t>
                      </a:r>
                      <a:r>
                        <a:rPr lang="en-US" altLang="zh-TW" sz="1000" kern="1200" dirty="0" smtClean="0">
                          <a:solidFill>
                            <a:srgbClr val="FF0000"/>
                          </a:solidFill>
                          <a:latin typeface="+mn-lt"/>
                          <a:ea typeface="+mn-ea"/>
                          <a:cs typeface="+mn-cs"/>
                        </a:rPr>
                        <a:t>(</a:t>
                      </a:r>
                      <a:r>
                        <a:rPr lang="zh-TW" altLang="en-US" sz="1000" kern="1200" dirty="0" smtClean="0">
                          <a:solidFill>
                            <a:srgbClr val="FF0000"/>
                          </a:solidFill>
                          <a:latin typeface="+mn-lt"/>
                          <a:ea typeface="+mn-ea"/>
                          <a:cs typeface="+mn-cs"/>
                        </a:rPr>
                        <a:t>註</a:t>
                      </a:r>
                      <a:r>
                        <a:rPr lang="en-US" altLang="zh-TW" sz="1000" kern="1200" dirty="0" smtClean="0">
                          <a:solidFill>
                            <a:srgbClr val="FF0000"/>
                          </a:solidFill>
                          <a:latin typeface="+mn-lt"/>
                          <a:ea typeface="+mn-ea"/>
                          <a:cs typeface="+mn-cs"/>
                        </a:rPr>
                        <a:t>3)</a:t>
                      </a:r>
                      <a:endParaRPr lang="en-US" altLang="zh-TW" sz="1000" dirty="0" smtClean="0"/>
                    </a:p>
                  </a:txBody>
                  <a:tcPr anchor="ctr"/>
                </a:tc>
                <a:tc>
                  <a:txBody>
                    <a:bodyPr/>
                    <a:lstStyle/>
                    <a:p>
                      <a:pPr algn="ctr"/>
                      <a:r>
                        <a:rPr lang="en-US" altLang="zh-TW" sz="1800" dirty="0" smtClean="0"/>
                        <a:t>49</a:t>
                      </a:r>
                      <a:endParaRPr lang="zh-TW" altLang="en-US" sz="1800" dirty="0"/>
                    </a:p>
                  </a:txBody>
                  <a:tcPr anchor="ctr"/>
                </a:tc>
                <a:tc>
                  <a:txBody>
                    <a:bodyPr/>
                    <a:lstStyle/>
                    <a:p>
                      <a:pPr algn="ctr"/>
                      <a:r>
                        <a:rPr lang="en-US" altLang="zh-TW" sz="1800" dirty="0" smtClean="0"/>
                        <a:t>39900</a:t>
                      </a:r>
                      <a:endParaRPr lang="zh-TW" altLang="en-US" sz="1800" dirty="0"/>
                    </a:p>
                  </a:txBody>
                  <a:tcPr anchor="ctr"/>
                </a:tc>
              </a:tr>
              <a:tr h="477871">
                <a:tc>
                  <a:txBody>
                    <a:bodyPr/>
                    <a:lstStyle/>
                    <a:p>
                      <a:pPr algn="ctr"/>
                      <a:r>
                        <a:rPr lang="en-US" altLang="zh-TW" sz="1800" dirty="0" smtClean="0"/>
                        <a:t>102</a:t>
                      </a:r>
                      <a:endParaRPr lang="zh-TW" altLang="en-US" sz="1800" dirty="0"/>
                    </a:p>
                  </a:txBody>
                  <a:tcPr anchor="ctr"/>
                </a:tc>
                <a:tc>
                  <a:txBody>
                    <a:bodyPr/>
                    <a:lstStyle/>
                    <a:p>
                      <a:pPr algn="ctr"/>
                      <a:r>
                        <a:rPr lang="en-US" altLang="zh-TW" sz="1800" dirty="0" smtClean="0"/>
                        <a:t>1</a:t>
                      </a:r>
                      <a:endParaRPr lang="zh-TW" altLang="en-US" sz="1800"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1500" dirty="0" smtClean="0"/>
                        <a:t>餐旅產業實習</a:t>
                      </a:r>
                      <a:r>
                        <a:rPr lang="zh-TW" altLang="en-US" sz="1000" kern="1200" dirty="0" smtClean="0">
                          <a:solidFill>
                            <a:srgbClr val="FF0000"/>
                          </a:solidFill>
                          <a:latin typeface="+mn-lt"/>
                          <a:ea typeface="+mn-ea"/>
                          <a:cs typeface="+mn-cs"/>
                        </a:rPr>
                        <a:t>*</a:t>
                      </a:r>
                      <a:r>
                        <a:rPr lang="en-US" altLang="zh-TW" sz="1000" kern="1200" dirty="0" smtClean="0">
                          <a:solidFill>
                            <a:srgbClr val="FF0000"/>
                          </a:solidFill>
                          <a:latin typeface="+mn-lt"/>
                          <a:ea typeface="+mn-ea"/>
                          <a:cs typeface="+mn-cs"/>
                        </a:rPr>
                        <a:t>(</a:t>
                      </a:r>
                      <a:r>
                        <a:rPr lang="zh-TW" altLang="en-US" sz="1000" kern="1200" dirty="0" smtClean="0">
                          <a:solidFill>
                            <a:srgbClr val="FF0000"/>
                          </a:solidFill>
                          <a:latin typeface="+mn-lt"/>
                          <a:ea typeface="+mn-ea"/>
                          <a:cs typeface="+mn-cs"/>
                        </a:rPr>
                        <a:t>註</a:t>
                      </a:r>
                      <a:r>
                        <a:rPr lang="en-US" altLang="zh-TW" sz="1000" kern="1200" dirty="0" smtClean="0">
                          <a:solidFill>
                            <a:srgbClr val="FF0000"/>
                          </a:solidFill>
                          <a:latin typeface="+mn-lt"/>
                          <a:ea typeface="+mn-ea"/>
                          <a:cs typeface="+mn-cs"/>
                        </a:rPr>
                        <a:t>5)</a:t>
                      </a:r>
                      <a:endParaRPr lang="en-US" altLang="zh-TW" sz="1000" dirty="0" smtClean="0"/>
                    </a:p>
                  </a:txBody>
                  <a:tcPr anchor="ctr"/>
                </a:tc>
                <a:tc>
                  <a:txBody>
                    <a:bodyPr/>
                    <a:lstStyle/>
                    <a:p>
                      <a:pPr algn="ctr"/>
                      <a:r>
                        <a:rPr lang="zh-TW" altLang="en-US" sz="1800" dirty="0" smtClean="0"/>
                        <a:t>選</a:t>
                      </a:r>
                      <a:endParaRPr lang="zh-TW" altLang="en-US" sz="1800" dirty="0"/>
                    </a:p>
                  </a:txBody>
                  <a:tcPr anchor="ctr"/>
                </a:tc>
                <a:tc>
                  <a:txBody>
                    <a:bodyPr/>
                    <a:lstStyle/>
                    <a:p>
                      <a:pPr algn="ctr"/>
                      <a:r>
                        <a:rPr lang="zh-TW" altLang="en-US" sz="1500" dirty="0" smtClean="0"/>
                        <a:t>輪授</a:t>
                      </a:r>
                      <a:endParaRPr lang="zh-TW" altLang="en-US" sz="1500" dirty="0">
                        <a:latin typeface="+mj-ea"/>
                        <a:ea typeface="+mj-ea"/>
                      </a:endParaRPr>
                    </a:p>
                  </a:txBody>
                  <a:tcPr anchor="ctr"/>
                </a:tc>
                <a:tc>
                  <a:txBody>
                    <a:bodyPr/>
                    <a:lstStyle/>
                    <a:p>
                      <a:pPr algn="ctr"/>
                      <a:r>
                        <a:rPr lang="en-US" altLang="zh-TW" sz="1800" dirty="0" smtClean="0"/>
                        <a:t>B100/</a:t>
                      </a:r>
                      <a:r>
                        <a:rPr lang="zh-TW" altLang="en-US" sz="1800" dirty="0" smtClean="0"/>
                        <a:t> </a:t>
                      </a:r>
                      <a:r>
                        <a:rPr lang="en-US" altLang="zh-TW" sz="1800" dirty="0" smtClean="0"/>
                        <a:t>41</a:t>
                      </a:r>
                      <a:endParaRPr lang="zh-TW" altLang="en-US" sz="1000" dirty="0"/>
                    </a:p>
                  </a:txBody>
                  <a:tcPr anchor="ctr"/>
                </a:tc>
                <a:tc>
                  <a:txBody>
                    <a:bodyPr/>
                    <a:lstStyle/>
                    <a:p>
                      <a:pPr algn="ctr"/>
                      <a:r>
                        <a:rPr lang="en-US" altLang="zh-TW" sz="1800" dirty="0" smtClean="0"/>
                        <a:t>41</a:t>
                      </a:r>
                      <a:endParaRPr lang="zh-TW" altLang="en-US" sz="1800" dirty="0"/>
                    </a:p>
                  </a:txBody>
                  <a:tcPr anchor="ctr"/>
                </a:tc>
                <a:tc>
                  <a:txBody>
                    <a:bodyPr/>
                    <a:lstStyle/>
                    <a:p>
                      <a:pPr algn="ctr"/>
                      <a:r>
                        <a:rPr lang="en-US" altLang="zh-TW" sz="1800" dirty="0" smtClean="0"/>
                        <a:t>28700</a:t>
                      </a:r>
                      <a:endParaRPr lang="zh-TW" altLang="en-US" sz="1800" dirty="0"/>
                    </a:p>
                  </a:txBody>
                  <a:tcPr anchor="ctr"/>
                </a:tc>
              </a:tr>
            </a:tbl>
          </a:graphicData>
        </a:graphic>
      </p:graphicFrame>
      <p:sp>
        <p:nvSpPr>
          <p:cNvPr id="7" name="Rectangle 17"/>
          <p:cNvSpPr>
            <a:spLocks noGrp="1" noChangeArrowheads="1"/>
          </p:cNvSpPr>
          <p:nvPr>
            <p:ph type="sldNum" sz="quarter" idx="11"/>
          </p:nvPr>
        </p:nvSpPr>
        <p:spPr>
          <a:xfrm>
            <a:off x="2819400" y="6629400"/>
            <a:ext cx="1905000" cy="228600"/>
          </a:xfrm>
          <a:ln/>
        </p:spPr>
        <p:txBody>
          <a:bodyPr/>
          <a:lstStyle/>
          <a:p>
            <a:pPr>
              <a:defRPr/>
            </a:pPr>
            <a:fld id="{24BD88AC-02A0-4701-853A-928E057D80FC}" type="slidenum">
              <a:rPr lang="en-US" altLang="zh-TW">
                <a:solidFill>
                  <a:srgbClr val="000000"/>
                </a:solidFill>
              </a:rPr>
              <a:pPr>
                <a:defRPr/>
              </a:pPr>
              <a:t>28</a:t>
            </a:fld>
            <a:endParaRPr lang="en-US" altLang="zh-TW" dirty="0">
              <a:solidFill>
                <a:srgbClr val="000000"/>
              </a:solidFill>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1"/>
          </p:nvPr>
        </p:nvSpPr>
        <p:spPr/>
        <p:txBody>
          <a:bodyPr/>
          <a:lstStyle/>
          <a:p>
            <a:pPr>
              <a:defRPr/>
            </a:pPr>
            <a:fld id="{6EA06944-F69C-46E2-B4F7-CC7B6DE95346}" type="slidenum">
              <a:rPr lang="en-US" altLang="zh-TW" smtClean="0">
                <a:solidFill>
                  <a:srgbClr val="000000"/>
                </a:solidFill>
              </a:rPr>
              <a:pPr>
                <a:defRPr/>
              </a:pPr>
              <a:t>29</a:t>
            </a:fld>
            <a:endParaRPr lang="en-US" altLang="zh-TW">
              <a:solidFill>
                <a:srgbClr val="000000"/>
              </a:solidFill>
            </a:endParaRPr>
          </a:p>
        </p:txBody>
      </p:sp>
      <p:sp>
        <p:nvSpPr>
          <p:cNvPr id="5" name="標題 1"/>
          <p:cNvSpPr>
            <a:spLocks noGrp="1"/>
          </p:cNvSpPr>
          <p:nvPr>
            <p:ph type="title"/>
          </p:nvPr>
        </p:nvSpPr>
        <p:spPr>
          <a:xfrm>
            <a:off x="179512" y="620688"/>
            <a:ext cx="7200800" cy="598512"/>
          </a:xfrm>
        </p:spPr>
        <p:txBody>
          <a:bodyPr/>
          <a:lstStyle/>
          <a:p>
            <a:pPr algn="l"/>
            <a:r>
              <a:rPr lang="zh-TW" altLang="en-US" sz="2200" dirty="0"/>
              <a:t>本系校外實習課程教師訪視</a:t>
            </a:r>
            <a:r>
              <a:rPr lang="zh-TW" altLang="en-US" sz="2200" dirty="0" smtClean="0"/>
              <a:t>概況</a:t>
            </a:r>
            <a:r>
              <a:rPr lang="en-US" altLang="zh-TW" sz="2200" dirty="0" smtClean="0"/>
              <a:t>(</a:t>
            </a:r>
            <a:r>
              <a:rPr lang="zh-TW" altLang="en-US" sz="2200" dirty="0" smtClean="0"/>
              <a:t>續</a:t>
            </a:r>
            <a:r>
              <a:rPr lang="en-US" altLang="zh-TW" sz="2200" dirty="0" smtClean="0"/>
              <a:t>)</a:t>
            </a:r>
            <a:endParaRPr lang="zh-TW" altLang="en-US" sz="2200" dirty="0"/>
          </a:p>
        </p:txBody>
      </p:sp>
      <p:sp>
        <p:nvSpPr>
          <p:cNvPr id="6" name="標題 1"/>
          <p:cNvSpPr txBox="1">
            <a:spLocks/>
          </p:cNvSpPr>
          <p:nvPr/>
        </p:nvSpPr>
        <p:spPr bwMode="auto">
          <a:xfrm>
            <a:off x="107504" y="1484784"/>
            <a:ext cx="8856984" cy="460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kumimoji="1" sz="3600">
                <a:solidFill>
                  <a:schemeClr val="bg1"/>
                </a:solidFill>
                <a:latin typeface="+mj-lt"/>
                <a:ea typeface="+mj-ea"/>
                <a:cs typeface="+mj-cs"/>
              </a:defRPr>
            </a:lvl1pPr>
            <a:lvl2pPr algn="ctr" rtl="0" eaLnBrk="0" fontAlgn="base" hangingPunct="0">
              <a:spcBef>
                <a:spcPct val="0"/>
              </a:spcBef>
              <a:spcAft>
                <a:spcPct val="0"/>
              </a:spcAft>
              <a:defRPr kumimoji="1" sz="3600">
                <a:solidFill>
                  <a:schemeClr val="bg1"/>
                </a:solidFill>
                <a:latin typeface="Times New Roman" pitchFamily="18" charset="0"/>
                <a:ea typeface="標楷體" pitchFamily="65" charset="-120"/>
              </a:defRPr>
            </a:lvl2pPr>
            <a:lvl3pPr algn="ctr" rtl="0" eaLnBrk="0" fontAlgn="base" hangingPunct="0">
              <a:spcBef>
                <a:spcPct val="0"/>
              </a:spcBef>
              <a:spcAft>
                <a:spcPct val="0"/>
              </a:spcAft>
              <a:defRPr kumimoji="1" sz="3600">
                <a:solidFill>
                  <a:schemeClr val="bg1"/>
                </a:solidFill>
                <a:latin typeface="Times New Roman" pitchFamily="18" charset="0"/>
                <a:ea typeface="標楷體" pitchFamily="65" charset="-120"/>
              </a:defRPr>
            </a:lvl3pPr>
            <a:lvl4pPr algn="ctr" rtl="0" eaLnBrk="0" fontAlgn="base" hangingPunct="0">
              <a:spcBef>
                <a:spcPct val="0"/>
              </a:spcBef>
              <a:spcAft>
                <a:spcPct val="0"/>
              </a:spcAft>
              <a:defRPr kumimoji="1" sz="3600">
                <a:solidFill>
                  <a:schemeClr val="bg1"/>
                </a:solidFill>
                <a:latin typeface="Times New Roman" pitchFamily="18" charset="0"/>
                <a:ea typeface="標楷體" pitchFamily="65" charset="-120"/>
              </a:defRPr>
            </a:lvl4pPr>
            <a:lvl5pPr algn="ctr" rtl="0" eaLnBrk="0" fontAlgn="base" hangingPunct="0">
              <a:spcBef>
                <a:spcPct val="0"/>
              </a:spcBef>
              <a:spcAft>
                <a:spcPct val="0"/>
              </a:spcAft>
              <a:defRPr kumimoji="1" sz="3600">
                <a:solidFill>
                  <a:schemeClr val="bg1"/>
                </a:solidFill>
                <a:latin typeface="Times New Roman" pitchFamily="18" charset="0"/>
                <a:ea typeface="標楷體" pitchFamily="65" charset="-120"/>
              </a:defRPr>
            </a:lvl5pPr>
            <a:lvl6pPr marL="457200" algn="ctr" rtl="0" fontAlgn="base">
              <a:spcBef>
                <a:spcPct val="0"/>
              </a:spcBef>
              <a:spcAft>
                <a:spcPct val="0"/>
              </a:spcAft>
              <a:defRPr kumimoji="1" sz="3600">
                <a:solidFill>
                  <a:schemeClr val="bg1"/>
                </a:solidFill>
                <a:latin typeface="Times New Roman" pitchFamily="18" charset="0"/>
                <a:ea typeface="標楷體" pitchFamily="65" charset="-120"/>
              </a:defRPr>
            </a:lvl6pPr>
            <a:lvl7pPr marL="914400" algn="ctr" rtl="0" fontAlgn="base">
              <a:spcBef>
                <a:spcPct val="0"/>
              </a:spcBef>
              <a:spcAft>
                <a:spcPct val="0"/>
              </a:spcAft>
              <a:defRPr kumimoji="1" sz="3600">
                <a:solidFill>
                  <a:schemeClr val="bg1"/>
                </a:solidFill>
                <a:latin typeface="Times New Roman" pitchFamily="18" charset="0"/>
                <a:ea typeface="標楷體" pitchFamily="65" charset="-120"/>
              </a:defRPr>
            </a:lvl7pPr>
            <a:lvl8pPr marL="1371600" algn="ctr" rtl="0" fontAlgn="base">
              <a:spcBef>
                <a:spcPct val="0"/>
              </a:spcBef>
              <a:spcAft>
                <a:spcPct val="0"/>
              </a:spcAft>
              <a:defRPr kumimoji="1" sz="3600">
                <a:solidFill>
                  <a:schemeClr val="bg1"/>
                </a:solidFill>
                <a:latin typeface="Times New Roman" pitchFamily="18" charset="0"/>
                <a:ea typeface="標楷體" pitchFamily="65" charset="-120"/>
              </a:defRPr>
            </a:lvl8pPr>
            <a:lvl9pPr marL="1828800" algn="ctr" rtl="0" fontAlgn="base">
              <a:spcBef>
                <a:spcPct val="0"/>
              </a:spcBef>
              <a:spcAft>
                <a:spcPct val="0"/>
              </a:spcAft>
              <a:defRPr kumimoji="1" sz="3600">
                <a:solidFill>
                  <a:schemeClr val="bg1"/>
                </a:solidFill>
                <a:latin typeface="Times New Roman" pitchFamily="18" charset="0"/>
                <a:ea typeface="標楷體" pitchFamily="65" charset="-120"/>
              </a:defRPr>
            </a:lvl9pPr>
          </a:lstStyle>
          <a:p>
            <a:pPr algn="l"/>
            <a:r>
              <a:rPr lang="zh-TW" altLang="en-US" sz="1300" kern="0" dirty="0" smtClean="0">
                <a:solidFill>
                  <a:srgbClr val="FF0000"/>
                </a:solidFill>
              </a:rPr>
              <a:t>註</a:t>
            </a:r>
            <a:r>
              <a:rPr lang="en-US" altLang="zh-TW" sz="1300" kern="0" dirty="0" smtClean="0">
                <a:solidFill>
                  <a:srgbClr val="FF0000"/>
                </a:solidFill>
              </a:rPr>
              <a:t>1</a:t>
            </a:r>
            <a:r>
              <a:rPr lang="zh-TW" altLang="en-US" sz="1300" kern="0" dirty="0" smtClean="0">
                <a:solidFill>
                  <a:srgbClr val="FF0000"/>
                </a:solidFill>
              </a:rPr>
              <a:t>：實習時數依本系實習</a:t>
            </a:r>
            <a:r>
              <a:rPr lang="zh-TW" altLang="en-US" sz="1300" kern="0" dirty="0">
                <a:solidFill>
                  <a:srgbClr val="FF0000"/>
                </a:solidFill>
              </a:rPr>
              <a:t>課程實施要點規定，</a:t>
            </a:r>
            <a:r>
              <a:rPr lang="zh-TW" altLang="en-US" sz="1300" kern="0" dirty="0" smtClean="0">
                <a:solidFill>
                  <a:srgbClr val="FF0000"/>
                </a:solidFill>
              </a:rPr>
              <a:t>每人應於暑期完成至少</a:t>
            </a:r>
            <a:r>
              <a:rPr lang="en-US" altLang="zh-TW" sz="1300" kern="0" dirty="0" smtClean="0">
                <a:solidFill>
                  <a:srgbClr val="FF0000"/>
                </a:solidFill>
              </a:rPr>
              <a:t>2</a:t>
            </a:r>
            <a:r>
              <a:rPr lang="zh-TW" altLang="en-US" sz="1300" kern="0" dirty="0" smtClean="0">
                <a:solidFill>
                  <a:srgbClr val="FF0000"/>
                </a:solidFill>
              </a:rPr>
              <a:t>個月且至少達</a:t>
            </a:r>
            <a:r>
              <a:rPr lang="en-US" altLang="zh-TW" sz="1300" kern="0" dirty="0" smtClean="0">
                <a:solidFill>
                  <a:srgbClr val="FF0000"/>
                </a:solidFill>
              </a:rPr>
              <a:t>350</a:t>
            </a:r>
            <a:r>
              <a:rPr lang="zh-TW" altLang="en-US" sz="1300" kern="0" dirty="0">
                <a:solidFill>
                  <a:srgbClr val="FF0000"/>
                </a:solidFill>
              </a:rPr>
              <a:t>小時以上之實習</a:t>
            </a:r>
            <a:r>
              <a:rPr lang="zh-TW" altLang="en-US" sz="1300" kern="0" dirty="0" smtClean="0">
                <a:solidFill>
                  <a:srgbClr val="FF0000"/>
                </a:solidFill>
              </a:rPr>
              <a:t>時數</a:t>
            </a:r>
            <a:r>
              <a:rPr lang="zh-TW" altLang="en-US" sz="1300" kern="0" dirty="0">
                <a:solidFill>
                  <a:srgbClr val="FF0000"/>
                </a:solidFill>
              </a:rPr>
              <a:t>進行計算</a:t>
            </a:r>
            <a:r>
              <a:rPr lang="zh-TW" altLang="en-US" sz="1300" kern="0" dirty="0" smtClean="0">
                <a:solidFill>
                  <a:srgbClr val="FF0000"/>
                </a:solidFill>
              </a:rPr>
              <a:t>。</a:t>
            </a:r>
            <a:r>
              <a:rPr lang="en-US" altLang="zh-TW" sz="1300" kern="0" dirty="0" smtClean="0">
                <a:solidFill>
                  <a:srgbClr val="FF0000"/>
                </a:solidFill>
              </a:rPr>
              <a:t>﹝</a:t>
            </a:r>
            <a:r>
              <a:rPr lang="zh-TW" altLang="en-US" sz="1300" kern="0" dirty="0" smtClean="0">
                <a:solidFill>
                  <a:srgbClr val="FF0000"/>
                </a:solidFill>
              </a:rPr>
              <a:t>數據與技專資料庫表</a:t>
            </a:r>
            <a:r>
              <a:rPr lang="en-US" altLang="zh-TW" sz="1300" kern="0" dirty="0" smtClean="0">
                <a:solidFill>
                  <a:srgbClr val="FF0000"/>
                </a:solidFill>
              </a:rPr>
              <a:t>4-7-1</a:t>
            </a:r>
            <a:r>
              <a:rPr lang="zh-TW" altLang="en-US" sz="1300" kern="0" dirty="0" smtClean="0">
                <a:solidFill>
                  <a:srgbClr val="FF0000"/>
                </a:solidFill>
              </a:rPr>
              <a:t> 一致</a:t>
            </a:r>
            <a:r>
              <a:rPr lang="en-US" altLang="zh-TW" sz="1300" kern="0" dirty="0">
                <a:solidFill>
                  <a:srgbClr val="FF0000"/>
                </a:solidFill>
              </a:rPr>
              <a:t>﹞ </a:t>
            </a:r>
            <a:endParaRPr lang="en-US" altLang="zh-TW" sz="1300" kern="0" dirty="0" smtClean="0">
              <a:solidFill>
                <a:srgbClr val="FF0000"/>
              </a:solidFill>
            </a:endParaRPr>
          </a:p>
          <a:p>
            <a:pPr algn="l"/>
            <a:endParaRPr lang="en-US" altLang="zh-TW" sz="1300" kern="0" dirty="0" smtClean="0">
              <a:solidFill>
                <a:srgbClr val="FF0000"/>
              </a:solidFill>
            </a:endParaRPr>
          </a:p>
          <a:p>
            <a:pPr algn="l"/>
            <a:r>
              <a:rPr lang="zh-TW" altLang="en-US" sz="1300" kern="0" dirty="0" smtClean="0">
                <a:solidFill>
                  <a:srgbClr val="FF0000"/>
                </a:solidFill>
              </a:rPr>
              <a:t>註</a:t>
            </a:r>
            <a:r>
              <a:rPr lang="en-US" altLang="zh-TW" sz="1300" kern="0" dirty="0" smtClean="0">
                <a:solidFill>
                  <a:srgbClr val="FF0000"/>
                </a:solidFill>
              </a:rPr>
              <a:t>2</a:t>
            </a:r>
            <a:r>
              <a:rPr lang="zh-TW" altLang="en-US" sz="1300" kern="0" dirty="0" smtClean="0">
                <a:solidFill>
                  <a:srgbClr val="FF0000"/>
                </a:solidFill>
              </a:rPr>
              <a:t>：「餐旅遊憩實務實習」課程為</a:t>
            </a:r>
            <a:r>
              <a:rPr lang="zh-TW" altLang="en-US" sz="1300" kern="0" dirty="0">
                <a:solidFill>
                  <a:srgbClr val="FF0000"/>
                </a:solidFill>
              </a:rPr>
              <a:t>本</a:t>
            </a:r>
            <a:r>
              <a:rPr lang="zh-TW" altLang="en-US" sz="1300" kern="0" dirty="0" smtClean="0">
                <a:solidFill>
                  <a:srgbClr val="FF0000"/>
                </a:solidFill>
              </a:rPr>
              <a:t>系</a:t>
            </a:r>
            <a:r>
              <a:rPr lang="en-US" altLang="zh-TW" sz="1300" kern="0" dirty="0" smtClean="0">
                <a:solidFill>
                  <a:srgbClr val="FF0000"/>
                </a:solidFill>
              </a:rPr>
              <a:t>94</a:t>
            </a:r>
            <a:r>
              <a:rPr lang="zh-TW" altLang="en-US" sz="1300" kern="0" dirty="0" smtClean="0">
                <a:solidFill>
                  <a:srgbClr val="FF0000"/>
                </a:solidFill>
              </a:rPr>
              <a:t>及</a:t>
            </a:r>
            <a:r>
              <a:rPr lang="en-US" altLang="zh-TW" sz="1300" kern="0" dirty="0" smtClean="0">
                <a:solidFill>
                  <a:srgbClr val="FF0000"/>
                </a:solidFill>
              </a:rPr>
              <a:t>95</a:t>
            </a:r>
            <a:r>
              <a:rPr lang="zh-TW" altLang="en-US" sz="1300" kern="0" dirty="0" smtClean="0">
                <a:solidFill>
                  <a:srgbClr val="FF0000"/>
                </a:solidFill>
              </a:rPr>
              <a:t>學年度入學之「餐旅暨遊憩管理系」學生開設之課程，</a:t>
            </a:r>
            <a:r>
              <a:rPr lang="en-US" altLang="zh-TW" sz="1300" kern="0" dirty="0" smtClean="0">
                <a:solidFill>
                  <a:srgbClr val="FF0000"/>
                </a:solidFill>
              </a:rPr>
              <a:t>96</a:t>
            </a:r>
            <a:r>
              <a:rPr lang="zh-TW" altLang="en-US" sz="1300" kern="0" dirty="0" smtClean="0">
                <a:solidFill>
                  <a:srgbClr val="FF0000"/>
                </a:solidFill>
              </a:rPr>
              <a:t>學年度本系更名為「餐旅管理</a:t>
            </a:r>
            <a:r>
              <a:rPr lang="zh-TW" altLang="en-US" sz="1300" kern="0" dirty="0">
                <a:solidFill>
                  <a:srgbClr val="FF0000"/>
                </a:solidFill>
              </a:rPr>
              <a:t>系」</a:t>
            </a:r>
            <a:r>
              <a:rPr lang="zh-TW" altLang="en-US" sz="1300" kern="0" dirty="0" smtClean="0">
                <a:solidFill>
                  <a:srgbClr val="FF0000"/>
                </a:solidFill>
              </a:rPr>
              <a:t>，開設「餐旅實務實習」課程於第四學年第</a:t>
            </a:r>
            <a:r>
              <a:rPr lang="en-US" altLang="zh-TW" sz="1300" kern="0" dirty="0" smtClean="0">
                <a:solidFill>
                  <a:srgbClr val="FF0000"/>
                </a:solidFill>
              </a:rPr>
              <a:t>1</a:t>
            </a:r>
            <a:r>
              <a:rPr lang="zh-TW" altLang="en-US" sz="1300" kern="0" dirty="0">
                <a:solidFill>
                  <a:srgbClr val="FF0000"/>
                </a:solidFill>
              </a:rPr>
              <a:t>學期</a:t>
            </a:r>
            <a:r>
              <a:rPr lang="zh-TW" altLang="en-US" sz="1300" kern="0" dirty="0" smtClean="0">
                <a:solidFill>
                  <a:srgbClr val="FF0000"/>
                </a:solidFill>
              </a:rPr>
              <a:t>。</a:t>
            </a:r>
            <a:endParaRPr lang="en-US" altLang="zh-TW" sz="1300" kern="0" dirty="0" smtClean="0">
              <a:solidFill>
                <a:srgbClr val="FF0000"/>
              </a:solidFill>
            </a:endParaRPr>
          </a:p>
          <a:p>
            <a:pPr algn="l"/>
            <a:endParaRPr lang="en-US" altLang="zh-TW" sz="1300" kern="0" dirty="0" smtClean="0">
              <a:solidFill>
                <a:srgbClr val="FF0000"/>
              </a:solidFill>
            </a:endParaRPr>
          </a:p>
          <a:p>
            <a:pPr algn="l"/>
            <a:r>
              <a:rPr lang="zh-TW" altLang="en-US" sz="1300" kern="0" dirty="0" smtClean="0">
                <a:solidFill>
                  <a:srgbClr val="FF0000"/>
                </a:solidFill>
              </a:rPr>
              <a:t>註</a:t>
            </a:r>
            <a:r>
              <a:rPr lang="en-US" altLang="zh-TW" sz="1300" kern="0" dirty="0" smtClean="0">
                <a:solidFill>
                  <a:srgbClr val="FF0000"/>
                </a:solidFill>
              </a:rPr>
              <a:t>3</a:t>
            </a:r>
            <a:r>
              <a:rPr lang="zh-TW" altLang="en-US" sz="1300" kern="0" dirty="0" smtClean="0">
                <a:solidFill>
                  <a:srgbClr val="FF0000"/>
                </a:solidFill>
              </a:rPr>
              <a:t>：</a:t>
            </a:r>
            <a:r>
              <a:rPr lang="en-US" altLang="zh-TW" sz="1300" kern="0" dirty="0" smtClean="0">
                <a:solidFill>
                  <a:srgbClr val="FF0000"/>
                </a:solidFill>
              </a:rPr>
              <a:t>99</a:t>
            </a:r>
            <a:r>
              <a:rPr lang="zh-TW" altLang="en-US" sz="1300" kern="0" dirty="0" smtClean="0">
                <a:solidFill>
                  <a:srgbClr val="FF0000"/>
                </a:solidFill>
                <a:latin typeface="+mj-ea"/>
              </a:rPr>
              <a:t>學年度第</a:t>
            </a:r>
            <a:r>
              <a:rPr lang="en-US" altLang="zh-TW" sz="1300" kern="0" dirty="0" smtClean="0">
                <a:solidFill>
                  <a:srgbClr val="FF0000"/>
                </a:solidFill>
                <a:latin typeface="+mj-ea"/>
              </a:rPr>
              <a:t>1</a:t>
            </a:r>
            <a:r>
              <a:rPr lang="zh-TW" altLang="en-US" sz="1300" kern="0" dirty="0" smtClean="0">
                <a:solidFill>
                  <a:srgbClr val="FF0000"/>
                </a:solidFill>
                <a:latin typeface="+mj-ea"/>
              </a:rPr>
              <a:t>學期修課人數</a:t>
            </a:r>
            <a:r>
              <a:rPr lang="en-US" altLang="zh-TW" sz="1300" kern="0" dirty="0" smtClean="0">
                <a:solidFill>
                  <a:srgbClr val="FF0000"/>
                </a:solidFill>
                <a:latin typeface="+mj-ea"/>
              </a:rPr>
              <a:t>94</a:t>
            </a:r>
            <a:r>
              <a:rPr lang="zh-TW" altLang="en-US" sz="1300" kern="0" dirty="0">
                <a:solidFill>
                  <a:srgbClr val="FF0000"/>
                </a:solidFill>
                <a:latin typeface="+mj-ea"/>
              </a:rPr>
              <a:t>人</a:t>
            </a:r>
            <a:r>
              <a:rPr lang="zh-TW" altLang="en-US" sz="1300" kern="0" dirty="0" smtClean="0">
                <a:solidFill>
                  <a:srgbClr val="FF0000"/>
                </a:solidFill>
                <a:latin typeface="+mj-ea"/>
              </a:rPr>
              <a:t>，其中</a:t>
            </a:r>
            <a:r>
              <a:rPr lang="en-US" altLang="zh-TW" sz="1300" kern="0" dirty="0" smtClean="0">
                <a:solidFill>
                  <a:srgbClr val="FF0000"/>
                </a:solidFill>
                <a:latin typeface="+mj-ea"/>
              </a:rPr>
              <a:t>1</a:t>
            </a:r>
            <a:r>
              <a:rPr lang="zh-TW" altLang="en-US" sz="1300" kern="0" dirty="0">
                <a:solidFill>
                  <a:srgbClr val="FF0000"/>
                </a:solidFill>
                <a:latin typeface="+mj-ea"/>
              </a:rPr>
              <a:t>人</a:t>
            </a:r>
            <a:r>
              <a:rPr lang="zh-TW" altLang="en-US" sz="1300" kern="0" dirty="0" smtClean="0">
                <a:solidFill>
                  <a:srgbClr val="FF0000"/>
                </a:solidFill>
                <a:latin typeface="+mj-ea"/>
              </a:rPr>
              <a:t>隨</a:t>
            </a:r>
            <a:r>
              <a:rPr lang="en-US" altLang="zh-TW" sz="1300" kern="0" dirty="0" smtClean="0">
                <a:solidFill>
                  <a:srgbClr val="FF0000"/>
                </a:solidFill>
                <a:latin typeface="+mj-ea"/>
              </a:rPr>
              <a:t>(</a:t>
            </a:r>
            <a:r>
              <a:rPr lang="zh-TW" altLang="en-US" sz="1300" kern="0" dirty="0" smtClean="0">
                <a:solidFill>
                  <a:srgbClr val="FF0000"/>
                </a:solidFill>
                <a:latin typeface="+mj-ea"/>
              </a:rPr>
              <a:t>延</a:t>
            </a:r>
            <a:r>
              <a:rPr lang="en-US" altLang="zh-TW" sz="1300" kern="0" dirty="0" smtClean="0">
                <a:solidFill>
                  <a:srgbClr val="FF0000"/>
                </a:solidFill>
                <a:latin typeface="+mj-ea"/>
              </a:rPr>
              <a:t>)</a:t>
            </a:r>
            <a:r>
              <a:rPr lang="zh-TW" altLang="en-US" sz="1300" kern="0" dirty="0" smtClean="0">
                <a:solidFill>
                  <a:srgbClr val="FF0000"/>
                </a:solidFill>
                <a:latin typeface="+mj-ea"/>
              </a:rPr>
              <a:t>修；</a:t>
            </a:r>
            <a:r>
              <a:rPr lang="en-US" altLang="zh-TW" sz="1300" kern="0" dirty="0" smtClean="0">
                <a:solidFill>
                  <a:srgbClr val="FF0000"/>
                </a:solidFill>
                <a:latin typeface="+mj-ea"/>
              </a:rPr>
              <a:t>100</a:t>
            </a:r>
            <a:r>
              <a:rPr lang="zh-TW" altLang="en-US" sz="1300" kern="0" dirty="0" smtClean="0">
                <a:solidFill>
                  <a:srgbClr val="FF0000"/>
                </a:solidFill>
                <a:latin typeface="+mj-ea"/>
              </a:rPr>
              <a:t>學年度第</a:t>
            </a:r>
            <a:r>
              <a:rPr lang="en-US" altLang="zh-TW" sz="1300" kern="0" dirty="0" smtClean="0">
                <a:solidFill>
                  <a:srgbClr val="FF0000"/>
                </a:solidFill>
                <a:latin typeface="+mj-ea"/>
              </a:rPr>
              <a:t>1</a:t>
            </a:r>
            <a:r>
              <a:rPr lang="zh-TW" altLang="en-US" sz="1300" kern="0" dirty="0" smtClean="0">
                <a:solidFill>
                  <a:srgbClr val="FF0000"/>
                </a:solidFill>
                <a:latin typeface="+mj-ea"/>
              </a:rPr>
              <a:t>學期修課人數</a:t>
            </a:r>
            <a:r>
              <a:rPr lang="en-US" altLang="zh-TW" sz="1300" kern="0" dirty="0" smtClean="0">
                <a:solidFill>
                  <a:srgbClr val="FF0000"/>
                </a:solidFill>
                <a:latin typeface="+mj-ea"/>
              </a:rPr>
              <a:t>102</a:t>
            </a:r>
            <a:r>
              <a:rPr lang="zh-TW" altLang="en-US" sz="1300" kern="0" dirty="0">
                <a:solidFill>
                  <a:srgbClr val="FF0000"/>
                </a:solidFill>
                <a:latin typeface="+mj-ea"/>
              </a:rPr>
              <a:t>人</a:t>
            </a:r>
            <a:r>
              <a:rPr lang="zh-TW" altLang="en-US" sz="1300" kern="0" dirty="0" smtClean="0">
                <a:solidFill>
                  <a:srgbClr val="FF0000"/>
                </a:solidFill>
                <a:latin typeface="+mj-ea"/>
              </a:rPr>
              <a:t>，其中</a:t>
            </a:r>
            <a:r>
              <a:rPr lang="en-US" altLang="zh-TW" sz="1300" kern="0" dirty="0" smtClean="0">
                <a:solidFill>
                  <a:srgbClr val="FF0000"/>
                </a:solidFill>
                <a:latin typeface="+mj-ea"/>
              </a:rPr>
              <a:t>1</a:t>
            </a:r>
            <a:r>
              <a:rPr lang="zh-TW" altLang="en-US" sz="1300" kern="0" dirty="0" smtClean="0">
                <a:solidFill>
                  <a:srgbClr val="FF0000"/>
                </a:solidFill>
                <a:latin typeface="+mj-ea"/>
              </a:rPr>
              <a:t>人隨</a:t>
            </a:r>
            <a:r>
              <a:rPr lang="en-US" altLang="zh-TW" sz="1300" kern="0" dirty="0" smtClean="0">
                <a:solidFill>
                  <a:srgbClr val="FF0000"/>
                </a:solidFill>
                <a:latin typeface="+mj-ea"/>
              </a:rPr>
              <a:t>(</a:t>
            </a:r>
            <a:r>
              <a:rPr lang="zh-TW" altLang="en-US" sz="1300" kern="0" dirty="0" smtClean="0">
                <a:solidFill>
                  <a:srgbClr val="FF0000"/>
                </a:solidFill>
                <a:latin typeface="+mj-ea"/>
              </a:rPr>
              <a:t>延</a:t>
            </a:r>
            <a:r>
              <a:rPr lang="en-US" altLang="zh-TW" sz="1300" kern="0" dirty="0" smtClean="0">
                <a:solidFill>
                  <a:srgbClr val="FF0000"/>
                </a:solidFill>
                <a:latin typeface="+mj-ea"/>
              </a:rPr>
              <a:t>)</a:t>
            </a:r>
            <a:r>
              <a:rPr lang="zh-TW" altLang="en-US" sz="1300" kern="0" dirty="0" smtClean="0">
                <a:solidFill>
                  <a:srgbClr val="FF0000"/>
                </a:solidFill>
                <a:latin typeface="+mj-ea"/>
              </a:rPr>
              <a:t>修；</a:t>
            </a:r>
            <a:r>
              <a:rPr lang="en-US" altLang="zh-TW" sz="1300" kern="0" dirty="0" smtClean="0">
                <a:solidFill>
                  <a:srgbClr val="FF0000"/>
                </a:solidFill>
                <a:latin typeface="+mj-ea"/>
              </a:rPr>
              <a:t>101</a:t>
            </a:r>
            <a:r>
              <a:rPr lang="zh-TW" altLang="en-US" sz="1300" kern="0" dirty="0" smtClean="0">
                <a:solidFill>
                  <a:srgbClr val="FF0000"/>
                </a:solidFill>
                <a:latin typeface="+mj-ea"/>
              </a:rPr>
              <a:t>學年度第</a:t>
            </a:r>
            <a:r>
              <a:rPr lang="en-US" altLang="zh-TW" sz="1300" kern="0" dirty="0" smtClean="0">
                <a:solidFill>
                  <a:srgbClr val="FF0000"/>
                </a:solidFill>
                <a:latin typeface="+mj-ea"/>
              </a:rPr>
              <a:t>1</a:t>
            </a:r>
            <a:r>
              <a:rPr lang="zh-TW" altLang="en-US" sz="1300" kern="0" dirty="0" smtClean="0">
                <a:solidFill>
                  <a:srgbClr val="FF0000"/>
                </a:solidFill>
                <a:latin typeface="+mj-ea"/>
              </a:rPr>
              <a:t>學期開設之「</a:t>
            </a:r>
            <a:r>
              <a:rPr lang="zh-TW" altLang="en-US" sz="1300" kern="0" dirty="0">
                <a:solidFill>
                  <a:srgbClr val="FF0000"/>
                </a:solidFill>
                <a:latin typeface="+mj-ea"/>
              </a:rPr>
              <a:t>餐旅實務</a:t>
            </a:r>
            <a:r>
              <a:rPr lang="zh-TW" altLang="en-US" sz="1300" kern="0" dirty="0" smtClean="0">
                <a:solidFill>
                  <a:srgbClr val="FF0000"/>
                </a:solidFill>
                <a:latin typeface="+mj-ea"/>
              </a:rPr>
              <a:t>實習</a:t>
            </a:r>
            <a:r>
              <a:rPr lang="en-US" altLang="zh-TW" sz="1300" kern="0" dirty="0" smtClean="0">
                <a:solidFill>
                  <a:srgbClr val="FF0000"/>
                </a:solidFill>
                <a:latin typeface="+mj-ea"/>
              </a:rPr>
              <a:t>(</a:t>
            </a:r>
            <a:r>
              <a:rPr lang="zh-TW" altLang="en-US" sz="1300" kern="0" dirty="0" smtClean="0">
                <a:solidFill>
                  <a:srgbClr val="FF0000"/>
                </a:solidFill>
                <a:latin typeface="+mj-ea"/>
              </a:rPr>
              <a:t>校外</a:t>
            </a:r>
            <a:r>
              <a:rPr lang="en-US" altLang="zh-TW" sz="1300" kern="0" dirty="0" smtClean="0">
                <a:solidFill>
                  <a:srgbClr val="FF0000"/>
                </a:solidFill>
                <a:latin typeface="+mj-ea"/>
              </a:rPr>
              <a:t>)</a:t>
            </a:r>
            <a:r>
              <a:rPr lang="zh-TW" altLang="en-US" sz="1300" kern="0" dirty="0">
                <a:solidFill>
                  <a:srgbClr val="FF0000"/>
                </a:solidFill>
                <a:latin typeface="+mj-ea"/>
              </a:rPr>
              <a:t>」課程</a:t>
            </a:r>
            <a:r>
              <a:rPr lang="zh-TW" altLang="en-US" sz="1300" kern="0" dirty="0" smtClean="0">
                <a:solidFill>
                  <a:srgbClr val="FF0000"/>
                </a:solidFill>
                <a:latin typeface="+mj-ea"/>
              </a:rPr>
              <a:t>，原修課人數</a:t>
            </a:r>
            <a:r>
              <a:rPr lang="en-US" altLang="zh-TW" sz="1300" kern="0" dirty="0" smtClean="0">
                <a:solidFill>
                  <a:srgbClr val="FF0000"/>
                </a:solidFill>
                <a:latin typeface="+mj-ea"/>
              </a:rPr>
              <a:t>117</a:t>
            </a:r>
            <a:r>
              <a:rPr lang="zh-TW" altLang="en-US" sz="1300" kern="0" dirty="0">
                <a:solidFill>
                  <a:srgbClr val="FF0000"/>
                </a:solidFill>
                <a:latin typeface="+mj-ea"/>
              </a:rPr>
              <a:t>人</a:t>
            </a:r>
            <a:r>
              <a:rPr lang="zh-TW" altLang="en-US" sz="1300" kern="0" dirty="0" smtClean="0">
                <a:solidFill>
                  <a:srgbClr val="FF0000"/>
                </a:solidFill>
                <a:latin typeface="+mj-ea"/>
              </a:rPr>
              <a:t>，</a:t>
            </a:r>
            <a:r>
              <a:rPr lang="en-US" altLang="zh-TW" sz="1300" kern="0" dirty="0" smtClean="0">
                <a:solidFill>
                  <a:srgbClr val="FF0000"/>
                </a:solidFill>
                <a:latin typeface="+mj-ea"/>
              </a:rPr>
              <a:t>1</a:t>
            </a:r>
            <a:r>
              <a:rPr lang="zh-TW" altLang="en-US" sz="1300" kern="0" dirty="0">
                <a:solidFill>
                  <a:srgbClr val="FF0000"/>
                </a:solidFill>
                <a:latin typeface="+mj-ea"/>
              </a:rPr>
              <a:t>人因故停</a:t>
            </a:r>
            <a:r>
              <a:rPr lang="zh-TW" altLang="en-US" sz="1300" kern="0" dirty="0" smtClean="0">
                <a:solidFill>
                  <a:srgbClr val="FF0000"/>
                </a:solidFill>
                <a:latin typeface="+mj-ea"/>
              </a:rPr>
              <a:t>修；</a:t>
            </a:r>
            <a:r>
              <a:rPr lang="en-US" altLang="zh-TW" sz="1300" kern="0" dirty="0" smtClean="0">
                <a:solidFill>
                  <a:srgbClr val="FF0000"/>
                </a:solidFill>
                <a:latin typeface="+mj-ea"/>
              </a:rPr>
              <a:t>102</a:t>
            </a:r>
            <a:r>
              <a:rPr lang="zh-TW" altLang="en-US" sz="1300" kern="0" dirty="0" smtClean="0">
                <a:solidFill>
                  <a:srgbClr val="FF0000"/>
                </a:solidFill>
                <a:latin typeface="+mj-ea"/>
              </a:rPr>
              <a:t>學年度第</a:t>
            </a:r>
            <a:r>
              <a:rPr lang="en-US" altLang="zh-TW" sz="1300" kern="0" dirty="0" smtClean="0">
                <a:solidFill>
                  <a:srgbClr val="FF0000"/>
                </a:solidFill>
                <a:latin typeface="+mj-ea"/>
              </a:rPr>
              <a:t>1</a:t>
            </a:r>
            <a:r>
              <a:rPr lang="zh-TW" altLang="en-US" sz="1300" kern="0" dirty="0" smtClean="0">
                <a:solidFill>
                  <a:srgbClr val="FF0000"/>
                </a:solidFill>
                <a:latin typeface="+mj-ea"/>
              </a:rPr>
              <a:t>學期</a:t>
            </a:r>
            <a:r>
              <a:rPr lang="zh-TW" altLang="en-US" sz="1300" kern="0" dirty="0">
                <a:solidFill>
                  <a:srgbClr val="FF0000"/>
                </a:solidFill>
                <a:latin typeface="+mj-ea"/>
              </a:rPr>
              <a:t>開設之「餐旅實務實習</a:t>
            </a:r>
            <a:r>
              <a:rPr lang="en-US" altLang="zh-TW" sz="1300" kern="0" dirty="0">
                <a:solidFill>
                  <a:srgbClr val="FF0000"/>
                </a:solidFill>
                <a:latin typeface="+mj-ea"/>
              </a:rPr>
              <a:t>(</a:t>
            </a:r>
            <a:r>
              <a:rPr lang="zh-TW" altLang="en-US" sz="1300" kern="0" dirty="0">
                <a:solidFill>
                  <a:srgbClr val="FF0000"/>
                </a:solidFill>
                <a:latin typeface="+mj-ea"/>
              </a:rPr>
              <a:t>校外</a:t>
            </a:r>
            <a:r>
              <a:rPr lang="en-US" altLang="zh-TW" sz="1300" kern="0" dirty="0">
                <a:solidFill>
                  <a:srgbClr val="FF0000"/>
                </a:solidFill>
                <a:latin typeface="+mj-ea"/>
              </a:rPr>
              <a:t>)</a:t>
            </a:r>
            <a:r>
              <a:rPr lang="zh-TW" altLang="en-US" sz="1300" kern="0" dirty="0">
                <a:solidFill>
                  <a:srgbClr val="FF0000"/>
                </a:solidFill>
                <a:latin typeface="+mj-ea"/>
              </a:rPr>
              <a:t>」課程，原</a:t>
            </a:r>
            <a:r>
              <a:rPr lang="zh-TW" altLang="en-US" sz="1300" kern="0" dirty="0" smtClean="0">
                <a:solidFill>
                  <a:srgbClr val="FF0000"/>
                </a:solidFill>
                <a:latin typeface="+mj-ea"/>
              </a:rPr>
              <a:t>修課人數</a:t>
            </a:r>
            <a:r>
              <a:rPr lang="en-US" altLang="zh-TW" sz="1300" kern="0" dirty="0" smtClean="0">
                <a:solidFill>
                  <a:srgbClr val="FF0000"/>
                </a:solidFill>
                <a:latin typeface="+mj-ea"/>
              </a:rPr>
              <a:t>117</a:t>
            </a:r>
            <a:r>
              <a:rPr lang="zh-TW" altLang="en-US" sz="1300" kern="0" dirty="0">
                <a:solidFill>
                  <a:srgbClr val="FF0000"/>
                </a:solidFill>
                <a:latin typeface="+mj-ea"/>
              </a:rPr>
              <a:t>人， </a:t>
            </a:r>
            <a:r>
              <a:rPr lang="zh-TW" altLang="en-US" sz="1300" kern="0" dirty="0" smtClean="0">
                <a:solidFill>
                  <a:srgbClr val="FF0000"/>
                </a:solidFill>
                <a:latin typeface="+mj-ea"/>
              </a:rPr>
              <a:t>其中</a:t>
            </a:r>
            <a:r>
              <a:rPr lang="en-US" altLang="zh-TW" sz="1300" kern="0" dirty="0" smtClean="0">
                <a:solidFill>
                  <a:srgbClr val="FF0000"/>
                </a:solidFill>
                <a:latin typeface="+mj-ea"/>
              </a:rPr>
              <a:t>2</a:t>
            </a:r>
            <a:r>
              <a:rPr lang="zh-TW" altLang="en-US" sz="1300" kern="0" dirty="0">
                <a:solidFill>
                  <a:srgbClr val="FF0000"/>
                </a:solidFill>
                <a:latin typeface="+mj-ea"/>
              </a:rPr>
              <a:t>人休學</a:t>
            </a:r>
            <a:r>
              <a:rPr lang="zh-TW" altLang="en-US" sz="1300" kern="0" dirty="0" smtClean="0">
                <a:solidFill>
                  <a:srgbClr val="FF0000"/>
                </a:solidFill>
                <a:latin typeface="+mj-ea"/>
              </a:rPr>
              <a:t>，</a:t>
            </a:r>
            <a:r>
              <a:rPr lang="en-US" altLang="zh-TW" sz="1300" kern="0" dirty="0" smtClean="0">
                <a:solidFill>
                  <a:srgbClr val="FF0000"/>
                </a:solidFill>
                <a:latin typeface="+mj-ea"/>
              </a:rPr>
              <a:t>1</a:t>
            </a:r>
            <a:r>
              <a:rPr lang="zh-TW" altLang="en-US" sz="1300" kern="0" dirty="0">
                <a:solidFill>
                  <a:srgbClr val="FF0000"/>
                </a:solidFill>
                <a:latin typeface="+mj-ea"/>
              </a:rPr>
              <a:t>人因故停休， </a:t>
            </a:r>
            <a:r>
              <a:rPr lang="zh-TW" altLang="en-US" sz="1300" kern="0" dirty="0" smtClean="0">
                <a:solidFill>
                  <a:srgbClr val="FF0000"/>
                </a:solidFill>
                <a:latin typeface="+mj-ea"/>
              </a:rPr>
              <a:t>有</a:t>
            </a:r>
            <a:r>
              <a:rPr lang="en-US" altLang="zh-TW" sz="1300" kern="0" dirty="0">
                <a:solidFill>
                  <a:srgbClr val="FF0000"/>
                </a:solidFill>
                <a:latin typeface="+mj-ea"/>
              </a:rPr>
              <a:t>2</a:t>
            </a:r>
            <a:r>
              <a:rPr lang="zh-TW" altLang="en-US" sz="1300" kern="0" dirty="0">
                <a:solidFill>
                  <a:srgbClr val="FF0000"/>
                </a:solidFill>
                <a:latin typeface="+mj-ea"/>
              </a:rPr>
              <a:t>人隨修</a:t>
            </a:r>
            <a:r>
              <a:rPr lang="zh-TW" altLang="en-US" sz="1300" kern="0" dirty="0" smtClean="0">
                <a:solidFill>
                  <a:srgbClr val="FF0000"/>
                </a:solidFill>
                <a:latin typeface="+mj-ea"/>
              </a:rPr>
              <a:t>，</a:t>
            </a:r>
            <a:r>
              <a:rPr lang="en-US" altLang="zh-TW" sz="1300" kern="0" dirty="0" smtClean="0">
                <a:solidFill>
                  <a:srgbClr val="FF0000"/>
                </a:solidFill>
                <a:latin typeface="+mj-ea"/>
              </a:rPr>
              <a:t>1</a:t>
            </a:r>
            <a:r>
              <a:rPr lang="zh-TW" altLang="en-US" sz="1300" kern="0" dirty="0" smtClean="0">
                <a:solidFill>
                  <a:srgbClr val="FF0000"/>
                </a:solidFill>
                <a:latin typeface="+mj-ea"/>
              </a:rPr>
              <a:t>人延</a:t>
            </a:r>
            <a:r>
              <a:rPr lang="zh-TW" altLang="en-US" sz="1300" kern="0" dirty="0">
                <a:solidFill>
                  <a:srgbClr val="FF0000"/>
                </a:solidFill>
                <a:latin typeface="+mj-ea"/>
              </a:rPr>
              <a:t>修</a:t>
            </a:r>
            <a:r>
              <a:rPr lang="zh-TW" altLang="en-US" sz="1300" kern="0" dirty="0" smtClean="0">
                <a:solidFill>
                  <a:srgbClr val="FF0000"/>
                </a:solidFill>
                <a:latin typeface="+mj-ea"/>
              </a:rPr>
              <a:t>；「餐旅產業實習」課程有</a:t>
            </a:r>
            <a:r>
              <a:rPr lang="en-US" altLang="zh-TW" sz="1300" kern="0" dirty="0" smtClean="0">
                <a:solidFill>
                  <a:srgbClr val="FF0000"/>
                </a:solidFill>
                <a:latin typeface="+mj-ea"/>
              </a:rPr>
              <a:t>1</a:t>
            </a:r>
            <a:r>
              <a:rPr lang="zh-TW" altLang="en-US" sz="1300" kern="0" dirty="0" smtClean="0">
                <a:solidFill>
                  <a:srgbClr val="FF0000"/>
                </a:solidFill>
                <a:latin typeface="+mj-ea"/>
              </a:rPr>
              <a:t>人</a:t>
            </a:r>
            <a:r>
              <a:rPr lang="zh-TW" altLang="en-US" sz="1300" kern="0" dirty="0">
                <a:solidFill>
                  <a:srgbClr val="FF0000"/>
                </a:solidFill>
                <a:latin typeface="+mj-ea"/>
              </a:rPr>
              <a:t>延修</a:t>
            </a:r>
            <a:r>
              <a:rPr lang="zh-TW" altLang="en-US" sz="1300" kern="0" dirty="0" smtClean="0">
                <a:solidFill>
                  <a:srgbClr val="FF0000"/>
                </a:solidFill>
                <a:latin typeface="+mj-ea"/>
              </a:rPr>
              <a:t>。</a:t>
            </a:r>
            <a:endParaRPr lang="en-US" altLang="zh-TW" sz="1300" kern="0" dirty="0" smtClean="0">
              <a:solidFill>
                <a:srgbClr val="FF0000"/>
              </a:solidFill>
              <a:latin typeface="+mj-ea"/>
            </a:endParaRPr>
          </a:p>
          <a:p>
            <a:pPr algn="l"/>
            <a:endParaRPr lang="en-US" altLang="zh-TW" sz="1300" kern="0" dirty="0">
              <a:solidFill>
                <a:srgbClr val="FF0000"/>
              </a:solidFill>
              <a:latin typeface="+mj-ea"/>
            </a:endParaRPr>
          </a:p>
          <a:p>
            <a:pPr algn="l"/>
            <a:r>
              <a:rPr lang="zh-TW" altLang="en-US" sz="1300" kern="0" dirty="0" smtClean="0">
                <a:solidFill>
                  <a:srgbClr val="FF0000"/>
                </a:solidFill>
                <a:latin typeface="+mj-ea"/>
              </a:rPr>
              <a:t>註</a:t>
            </a:r>
            <a:r>
              <a:rPr lang="en-US" altLang="zh-TW" sz="1300" kern="0" dirty="0" smtClean="0">
                <a:solidFill>
                  <a:srgbClr val="FF0000"/>
                </a:solidFill>
                <a:latin typeface="+mj-ea"/>
              </a:rPr>
              <a:t>4</a:t>
            </a:r>
            <a:r>
              <a:rPr lang="zh-TW" altLang="en-US" sz="1300" kern="0" dirty="0" smtClean="0">
                <a:solidFill>
                  <a:srgbClr val="FF0000"/>
                </a:solidFill>
                <a:latin typeface="+mj-ea"/>
              </a:rPr>
              <a:t>：因</a:t>
            </a:r>
            <a:r>
              <a:rPr lang="en-US" altLang="zh-TW" sz="1300" kern="0" dirty="0" smtClean="0">
                <a:solidFill>
                  <a:srgbClr val="FF0000"/>
                </a:solidFill>
                <a:latin typeface="+mj-ea"/>
              </a:rPr>
              <a:t>99~102</a:t>
            </a:r>
            <a:r>
              <a:rPr lang="zh-TW" altLang="en-US" sz="1300" kern="0" dirty="0">
                <a:solidFill>
                  <a:srgbClr val="FF0000"/>
                </a:solidFill>
                <a:latin typeface="+mj-ea"/>
              </a:rPr>
              <a:t>學年度新課程啟動，</a:t>
            </a:r>
            <a:r>
              <a:rPr lang="en-US" altLang="zh-TW" sz="1300" kern="0" dirty="0" smtClean="0">
                <a:solidFill>
                  <a:srgbClr val="FF0000"/>
                </a:solidFill>
                <a:latin typeface="+mj-ea"/>
              </a:rPr>
              <a:t>101</a:t>
            </a:r>
            <a:r>
              <a:rPr lang="zh-TW" altLang="en-US" sz="1300" kern="0" dirty="0" smtClean="0">
                <a:solidFill>
                  <a:srgbClr val="FF0000"/>
                </a:solidFill>
                <a:latin typeface="+mj-ea"/>
              </a:rPr>
              <a:t>學年度開設之</a:t>
            </a:r>
            <a:r>
              <a:rPr lang="zh-TW" altLang="en-US" sz="1300" kern="0" dirty="0">
                <a:solidFill>
                  <a:srgbClr val="FF0000"/>
                </a:solidFill>
                <a:latin typeface="+mj-ea"/>
              </a:rPr>
              <a:t>「餐旅實務</a:t>
            </a:r>
            <a:r>
              <a:rPr lang="zh-TW" altLang="en-US" sz="1300" kern="0" dirty="0" smtClean="0">
                <a:solidFill>
                  <a:srgbClr val="FF0000"/>
                </a:solidFill>
                <a:latin typeface="+mj-ea"/>
              </a:rPr>
              <a:t>實習」</a:t>
            </a:r>
            <a:r>
              <a:rPr lang="en-US" altLang="zh-TW" sz="1300" kern="0" dirty="0" smtClean="0">
                <a:solidFill>
                  <a:srgbClr val="FF0000"/>
                </a:solidFill>
                <a:latin typeface="+mj-ea"/>
              </a:rPr>
              <a:t>(98</a:t>
            </a:r>
            <a:r>
              <a:rPr lang="zh-TW" altLang="en-US" sz="1300" kern="0" dirty="0" smtClean="0">
                <a:solidFill>
                  <a:srgbClr val="FF0000"/>
                </a:solidFill>
                <a:latin typeface="+mj-ea"/>
              </a:rPr>
              <a:t>學年度入學之學生修習之課程</a:t>
            </a:r>
            <a:r>
              <a:rPr lang="en-US" altLang="zh-TW" sz="1300" kern="0" dirty="0" smtClean="0">
                <a:solidFill>
                  <a:srgbClr val="FF0000"/>
                </a:solidFill>
                <a:latin typeface="+mj-ea"/>
              </a:rPr>
              <a:t>)</a:t>
            </a:r>
            <a:r>
              <a:rPr lang="zh-TW" altLang="en-US" sz="1300" kern="0" dirty="0" smtClean="0">
                <a:solidFill>
                  <a:srgbClr val="FF0000"/>
                </a:solidFill>
                <a:latin typeface="+mj-ea"/>
              </a:rPr>
              <a:t>、「</a:t>
            </a:r>
            <a:r>
              <a:rPr lang="zh-TW" altLang="en-US" sz="1300" kern="0" dirty="0">
                <a:solidFill>
                  <a:srgbClr val="FF0000"/>
                </a:solidFill>
                <a:latin typeface="+mj-ea"/>
              </a:rPr>
              <a:t>餐旅實務實習</a:t>
            </a:r>
            <a:r>
              <a:rPr lang="en-US" altLang="zh-TW" sz="1300" kern="0" dirty="0">
                <a:solidFill>
                  <a:srgbClr val="FF0000"/>
                </a:solidFill>
                <a:latin typeface="+mj-ea"/>
              </a:rPr>
              <a:t>(</a:t>
            </a:r>
            <a:r>
              <a:rPr lang="zh-TW" altLang="en-US" sz="1300" kern="0" dirty="0">
                <a:solidFill>
                  <a:srgbClr val="FF0000"/>
                </a:solidFill>
                <a:latin typeface="+mj-ea"/>
              </a:rPr>
              <a:t>校外</a:t>
            </a:r>
            <a:r>
              <a:rPr lang="en-US" altLang="zh-TW" sz="1300" kern="0" dirty="0">
                <a:solidFill>
                  <a:srgbClr val="FF0000"/>
                </a:solidFill>
                <a:latin typeface="+mj-ea"/>
              </a:rPr>
              <a:t>)</a:t>
            </a:r>
            <a:r>
              <a:rPr lang="zh-TW" altLang="en-US" sz="1300" kern="0" dirty="0" smtClean="0">
                <a:solidFill>
                  <a:srgbClr val="FF0000"/>
                </a:solidFill>
                <a:latin typeface="+mj-ea"/>
              </a:rPr>
              <a:t>」</a:t>
            </a:r>
            <a:r>
              <a:rPr lang="en-US" altLang="zh-TW" sz="1300" kern="0" dirty="0" smtClean="0">
                <a:solidFill>
                  <a:srgbClr val="FF0000"/>
                </a:solidFill>
                <a:latin typeface="+mj-ea"/>
              </a:rPr>
              <a:t>(99</a:t>
            </a:r>
            <a:r>
              <a:rPr lang="zh-TW" altLang="en-US" sz="1300" kern="0" dirty="0" smtClean="0">
                <a:solidFill>
                  <a:srgbClr val="FF0000"/>
                </a:solidFill>
                <a:latin typeface="+mj-ea"/>
              </a:rPr>
              <a:t>學年度入學之學生修習之課程</a:t>
            </a:r>
            <a:r>
              <a:rPr lang="en-US" altLang="zh-TW" sz="1300" kern="0" dirty="0" smtClean="0">
                <a:solidFill>
                  <a:srgbClr val="FF0000"/>
                </a:solidFill>
                <a:latin typeface="+mj-ea"/>
              </a:rPr>
              <a:t>)</a:t>
            </a:r>
            <a:r>
              <a:rPr lang="zh-TW" altLang="en-US" sz="1300" kern="0" dirty="0" smtClean="0">
                <a:solidFill>
                  <a:srgbClr val="FF0000"/>
                </a:solidFill>
                <a:latin typeface="+mj-ea"/>
              </a:rPr>
              <a:t>課程</a:t>
            </a:r>
            <a:r>
              <a:rPr lang="zh-TW" altLang="en-US" sz="1300" kern="0" dirty="0">
                <a:solidFill>
                  <a:srgbClr val="FF0000"/>
                </a:solidFill>
                <a:latin typeface="+mj-ea"/>
              </a:rPr>
              <a:t>為當學期新舊課程交替，統一進行實習作業</a:t>
            </a:r>
            <a:r>
              <a:rPr lang="zh-TW" altLang="en-US" sz="1300" kern="0" dirty="0" smtClean="0">
                <a:solidFill>
                  <a:srgbClr val="FF0000"/>
                </a:solidFill>
                <a:latin typeface="+mj-ea"/>
              </a:rPr>
              <a:t>。</a:t>
            </a:r>
            <a:endParaRPr lang="en-US" altLang="zh-TW" sz="1300" kern="0" dirty="0" smtClean="0">
              <a:solidFill>
                <a:srgbClr val="FF0000"/>
              </a:solidFill>
              <a:latin typeface="+mj-ea"/>
            </a:endParaRPr>
          </a:p>
          <a:p>
            <a:pPr algn="l"/>
            <a:endParaRPr lang="en-US" altLang="zh-TW" sz="1300" kern="0" dirty="0">
              <a:solidFill>
                <a:srgbClr val="FF0000"/>
              </a:solidFill>
              <a:latin typeface="+mj-ea"/>
            </a:endParaRPr>
          </a:p>
          <a:p>
            <a:pPr algn="l"/>
            <a:r>
              <a:rPr lang="zh-TW" altLang="en-US" sz="1300" kern="0" dirty="0" smtClean="0">
                <a:solidFill>
                  <a:srgbClr val="FF0000"/>
                </a:solidFill>
                <a:latin typeface="+mj-ea"/>
              </a:rPr>
              <a:t>註</a:t>
            </a:r>
            <a:r>
              <a:rPr lang="en-US" altLang="zh-TW" sz="1300" kern="0" dirty="0" smtClean="0">
                <a:solidFill>
                  <a:srgbClr val="FF0000"/>
                </a:solidFill>
                <a:latin typeface="+mj-ea"/>
              </a:rPr>
              <a:t>5</a:t>
            </a:r>
            <a:r>
              <a:rPr lang="zh-TW" altLang="en-US" sz="1300" kern="0" dirty="0" smtClean="0">
                <a:solidFill>
                  <a:srgbClr val="FF0000"/>
                </a:solidFill>
                <a:latin typeface="+mj-ea"/>
              </a:rPr>
              <a:t>：因</a:t>
            </a:r>
            <a:r>
              <a:rPr lang="zh-TW" altLang="en-US" sz="1300" kern="0" dirty="0">
                <a:solidFill>
                  <a:srgbClr val="FF0000"/>
                </a:solidFill>
                <a:latin typeface="+mj-ea"/>
              </a:rPr>
              <a:t>本校獲教育部典範科技大學及教學卓越計畫補助， </a:t>
            </a:r>
            <a:r>
              <a:rPr lang="zh-TW" altLang="en-US" sz="1300" kern="0" dirty="0" smtClean="0">
                <a:solidFill>
                  <a:srgbClr val="FF0000"/>
                </a:solidFill>
                <a:latin typeface="+mj-ea"/>
              </a:rPr>
              <a:t>推動各系校外實習時間全面規劃為</a:t>
            </a:r>
            <a:r>
              <a:rPr lang="en-US" altLang="zh-TW" sz="1300" kern="0" dirty="0" smtClean="0">
                <a:solidFill>
                  <a:srgbClr val="FF0000"/>
                </a:solidFill>
                <a:latin typeface="+mj-ea"/>
              </a:rPr>
              <a:t>6</a:t>
            </a:r>
            <a:r>
              <a:rPr lang="zh-TW" altLang="en-US" sz="1300" kern="0" dirty="0" smtClean="0">
                <a:solidFill>
                  <a:srgbClr val="FF0000"/>
                </a:solidFill>
                <a:latin typeface="+mj-ea"/>
              </a:rPr>
              <a:t>個月以上，</a:t>
            </a:r>
            <a:r>
              <a:rPr lang="zh-TW" altLang="en-US" sz="1300" kern="0" dirty="0">
                <a:solidFill>
                  <a:srgbClr val="FF0000"/>
                </a:solidFill>
                <a:latin typeface="+mj-ea"/>
              </a:rPr>
              <a:t>本</a:t>
            </a:r>
            <a:r>
              <a:rPr lang="zh-TW" altLang="en-US" sz="1300" kern="0" dirty="0" smtClean="0">
                <a:solidFill>
                  <a:srgbClr val="FF0000"/>
                </a:solidFill>
                <a:latin typeface="+mj-ea"/>
              </a:rPr>
              <a:t>系已積極規劃</a:t>
            </a:r>
            <a:r>
              <a:rPr lang="en-US" altLang="zh-TW" sz="1300" kern="0" dirty="0" smtClean="0">
                <a:solidFill>
                  <a:srgbClr val="FF0000"/>
                </a:solidFill>
                <a:latin typeface="+mj-ea"/>
              </a:rPr>
              <a:t>103~106</a:t>
            </a:r>
            <a:r>
              <a:rPr lang="zh-TW" altLang="en-US" sz="1300" kern="0" dirty="0" smtClean="0">
                <a:solidFill>
                  <a:srgbClr val="FF0000"/>
                </a:solidFill>
                <a:latin typeface="+mj-ea"/>
              </a:rPr>
              <a:t>學年度新系本位課程有「當學期」之校外實習課程</a:t>
            </a:r>
            <a:r>
              <a:rPr lang="en-US" altLang="zh-TW" sz="1300" kern="0" dirty="0" smtClean="0">
                <a:solidFill>
                  <a:srgbClr val="FF0000"/>
                </a:solidFill>
                <a:latin typeface="+mj-ea"/>
              </a:rPr>
              <a:t>(</a:t>
            </a:r>
            <a:r>
              <a:rPr lang="zh-TW" altLang="en-US" sz="1300" kern="0" dirty="0" smtClean="0">
                <a:solidFill>
                  <a:srgbClr val="FF0000"/>
                </a:solidFill>
                <a:latin typeface="+mj-ea"/>
              </a:rPr>
              <a:t>必修</a:t>
            </a:r>
            <a:r>
              <a:rPr lang="en-US" altLang="zh-TW" sz="1300" kern="0" dirty="0" smtClean="0">
                <a:solidFill>
                  <a:srgbClr val="FF0000"/>
                </a:solidFill>
                <a:latin typeface="+mj-ea"/>
              </a:rPr>
              <a:t>)</a:t>
            </a:r>
            <a:r>
              <a:rPr lang="zh-TW" altLang="en-US" sz="1300" kern="0" dirty="0" smtClean="0">
                <a:solidFill>
                  <a:srgbClr val="FF0000"/>
                </a:solidFill>
                <a:latin typeface="+mj-ea"/>
              </a:rPr>
              <a:t>；為順利執行典範科技大學及教學卓越計畫，本系已於</a:t>
            </a:r>
            <a:r>
              <a:rPr lang="en-US" altLang="zh-TW" sz="1300" kern="0" dirty="0" smtClean="0">
                <a:solidFill>
                  <a:srgbClr val="FF0000"/>
                </a:solidFill>
                <a:latin typeface="+mj-ea"/>
              </a:rPr>
              <a:t>102</a:t>
            </a:r>
            <a:r>
              <a:rPr lang="zh-TW" altLang="en-US" sz="1300" kern="0" dirty="0" smtClean="0">
                <a:solidFill>
                  <a:srgbClr val="FF0000"/>
                </a:solidFill>
                <a:latin typeface="+mj-ea"/>
              </a:rPr>
              <a:t>學年度第</a:t>
            </a:r>
            <a:r>
              <a:rPr lang="en-US" altLang="zh-TW" sz="1300" kern="0" dirty="0" smtClean="0">
                <a:solidFill>
                  <a:srgbClr val="FF0000"/>
                </a:solidFill>
                <a:latin typeface="+mj-ea"/>
              </a:rPr>
              <a:t>1</a:t>
            </a:r>
            <a:r>
              <a:rPr lang="zh-TW" altLang="en-US" sz="1300" kern="0" dirty="0" smtClean="0">
                <a:solidFill>
                  <a:srgbClr val="FF0000"/>
                </a:solidFill>
                <a:latin typeface="+mj-ea"/>
              </a:rPr>
              <a:t>學期增開</a:t>
            </a:r>
            <a:r>
              <a:rPr lang="zh-TW" altLang="en-US" sz="1300" kern="0" dirty="0">
                <a:solidFill>
                  <a:srgbClr val="FF0000"/>
                </a:solidFill>
                <a:latin typeface="+mj-ea"/>
              </a:rPr>
              <a:t>之「餐</a:t>
            </a:r>
            <a:r>
              <a:rPr lang="zh-TW" altLang="en-US" sz="1300" kern="0" dirty="0" smtClean="0">
                <a:solidFill>
                  <a:srgbClr val="FF0000"/>
                </a:solidFill>
                <a:latin typeface="+mj-ea"/>
              </a:rPr>
              <a:t>旅產業實習」</a:t>
            </a:r>
            <a:r>
              <a:rPr lang="en-US" altLang="zh-TW" sz="1300" kern="0" dirty="0" smtClean="0">
                <a:solidFill>
                  <a:srgbClr val="FF0000"/>
                </a:solidFill>
                <a:latin typeface="+mj-ea"/>
              </a:rPr>
              <a:t>(</a:t>
            </a:r>
            <a:r>
              <a:rPr lang="zh-TW" altLang="en-US" sz="1300" kern="0" dirty="0" smtClean="0">
                <a:solidFill>
                  <a:srgbClr val="FF0000"/>
                </a:solidFill>
                <a:latin typeface="+mj-ea"/>
              </a:rPr>
              <a:t>選修</a:t>
            </a:r>
            <a:r>
              <a:rPr lang="en-US" altLang="zh-TW" sz="1300" kern="0" dirty="0">
                <a:solidFill>
                  <a:srgbClr val="FF0000"/>
                </a:solidFill>
                <a:latin typeface="+mj-ea"/>
              </a:rPr>
              <a:t>) </a:t>
            </a:r>
            <a:r>
              <a:rPr lang="zh-TW" altLang="en-US" sz="1300" kern="0" dirty="0" smtClean="0">
                <a:solidFill>
                  <a:srgbClr val="FF0000"/>
                </a:solidFill>
                <a:latin typeface="+mj-ea"/>
              </a:rPr>
              <a:t>，提供</a:t>
            </a:r>
            <a:r>
              <a:rPr lang="en-US" altLang="zh-TW" sz="1300" kern="0" dirty="0" smtClean="0">
                <a:solidFill>
                  <a:srgbClr val="FF0000"/>
                </a:solidFill>
                <a:latin typeface="+mj-ea"/>
              </a:rPr>
              <a:t>100</a:t>
            </a:r>
            <a:r>
              <a:rPr lang="zh-TW" altLang="en-US" sz="1300" kern="0" dirty="0">
                <a:solidFill>
                  <a:srgbClr val="FF0000"/>
                </a:solidFill>
                <a:latin typeface="+mj-ea"/>
              </a:rPr>
              <a:t>學年度入學後之學生選課</a:t>
            </a:r>
            <a:r>
              <a:rPr lang="zh-TW" altLang="en-US" sz="1300" kern="0" dirty="0" smtClean="0">
                <a:solidFill>
                  <a:srgbClr val="FF0000"/>
                </a:solidFill>
                <a:latin typeface="+mj-ea"/>
              </a:rPr>
              <a:t>，實習時間自實習</a:t>
            </a:r>
            <a:r>
              <a:rPr lang="en-US" altLang="zh-TW" sz="1300" kern="0" dirty="0" smtClean="0">
                <a:solidFill>
                  <a:srgbClr val="FF0000"/>
                </a:solidFill>
                <a:latin typeface="+mj-ea"/>
              </a:rPr>
              <a:t>(</a:t>
            </a:r>
            <a:r>
              <a:rPr lang="zh-TW" altLang="en-US" sz="1300" kern="0" dirty="0" smtClean="0">
                <a:solidFill>
                  <a:srgbClr val="FF0000"/>
                </a:solidFill>
                <a:latin typeface="+mj-ea"/>
              </a:rPr>
              <a:t>當</a:t>
            </a:r>
            <a:r>
              <a:rPr lang="en-US" altLang="zh-TW" sz="1300" kern="0" dirty="0" smtClean="0">
                <a:solidFill>
                  <a:srgbClr val="FF0000"/>
                </a:solidFill>
                <a:latin typeface="+mj-ea"/>
              </a:rPr>
              <a:t>)</a:t>
            </a:r>
            <a:r>
              <a:rPr lang="zh-TW" altLang="en-US" sz="1300" kern="0" dirty="0" smtClean="0">
                <a:solidFill>
                  <a:srgbClr val="FF0000"/>
                </a:solidFill>
                <a:latin typeface="+mj-ea"/>
              </a:rPr>
              <a:t>年</a:t>
            </a:r>
            <a:r>
              <a:rPr lang="en-US" altLang="zh-TW" sz="1300" kern="0" dirty="0" smtClean="0">
                <a:solidFill>
                  <a:srgbClr val="FF0000"/>
                </a:solidFill>
                <a:latin typeface="+mj-ea"/>
              </a:rPr>
              <a:t>7</a:t>
            </a:r>
            <a:r>
              <a:rPr lang="zh-TW" altLang="en-US" sz="1300" kern="0" dirty="0" smtClean="0">
                <a:solidFill>
                  <a:srgbClr val="FF0000"/>
                </a:solidFill>
                <a:latin typeface="+mj-ea"/>
              </a:rPr>
              <a:t>月</a:t>
            </a:r>
            <a:r>
              <a:rPr lang="en-US" altLang="zh-TW" sz="1300" kern="0" dirty="0" smtClean="0">
                <a:solidFill>
                  <a:srgbClr val="FF0000"/>
                </a:solidFill>
                <a:latin typeface="+mj-ea"/>
              </a:rPr>
              <a:t>1</a:t>
            </a:r>
            <a:r>
              <a:rPr lang="zh-TW" altLang="en-US" sz="1300" kern="0" dirty="0" smtClean="0">
                <a:solidFill>
                  <a:srgbClr val="FF0000"/>
                </a:solidFill>
                <a:latin typeface="+mj-ea"/>
              </a:rPr>
              <a:t>日至</a:t>
            </a:r>
            <a:r>
              <a:rPr lang="en-US" altLang="zh-TW" sz="1300" kern="0" dirty="0" smtClean="0">
                <a:solidFill>
                  <a:srgbClr val="FF0000"/>
                </a:solidFill>
                <a:latin typeface="+mj-ea"/>
              </a:rPr>
              <a:t>12</a:t>
            </a:r>
            <a:r>
              <a:rPr lang="zh-TW" altLang="en-US" sz="1300" kern="0" dirty="0" smtClean="0">
                <a:solidFill>
                  <a:srgbClr val="FF0000"/>
                </a:solidFill>
                <a:latin typeface="+mj-ea"/>
              </a:rPr>
              <a:t>月</a:t>
            </a:r>
            <a:r>
              <a:rPr lang="en-US" altLang="zh-TW" sz="1300" kern="0" dirty="0" smtClean="0">
                <a:solidFill>
                  <a:srgbClr val="FF0000"/>
                </a:solidFill>
                <a:latin typeface="+mj-ea"/>
              </a:rPr>
              <a:t>31</a:t>
            </a:r>
            <a:r>
              <a:rPr lang="zh-TW" altLang="en-US" sz="1300" kern="0" dirty="0">
                <a:solidFill>
                  <a:srgbClr val="FF0000"/>
                </a:solidFill>
                <a:latin typeface="+mj-ea"/>
              </a:rPr>
              <a:t>日止</a:t>
            </a:r>
            <a:r>
              <a:rPr lang="zh-TW" altLang="en-US" sz="1300" kern="0" dirty="0" smtClean="0">
                <a:solidFill>
                  <a:srgbClr val="FF0000"/>
                </a:solidFill>
                <a:latin typeface="+mj-ea"/>
              </a:rPr>
              <a:t>，實習時間有必修課程之實習時數</a:t>
            </a:r>
            <a:r>
              <a:rPr lang="en-US" altLang="zh-TW" sz="1300" kern="0" dirty="0" smtClean="0">
                <a:solidFill>
                  <a:srgbClr val="FF0000"/>
                </a:solidFill>
                <a:latin typeface="+mj-ea"/>
              </a:rPr>
              <a:t>2</a:t>
            </a:r>
            <a:r>
              <a:rPr lang="zh-TW" altLang="en-US" sz="1300" kern="0" dirty="0" smtClean="0">
                <a:solidFill>
                  <a:srgbClr val="FF0000"/>
                </a:solidFill>
                <a:latin typeface="+mj-ea"/>
              </a:rPr>
              <a:t>個月至少</a:t>
            </a:r>
            <a:r>
              <a:rPr lang="en-US" altLang="zh-TW" sz="1300" kern="0" dirty="0" smtClean="0">
                <a:solidFill>
                  <a:srgbClr val="FF0000"/>
                </a:solidFill>
                <a:latin typeface="+mj-ea"/>
              </a:rPr>
              <a:t>350</a:t>
            </a:r>
            <a:r>
              <a:rPr lang="zh-TW" altLang="en-US" sz="1300" kern="0" dirty="0">
                <a:solidFill>
                  <a:srgbClr val="FF0000"/>
                </a:solidFill>
                <a:latin typeface="+mj-ea"/>
              </a:rPr>
              <a:t>小時以上</a:t>
            </a:r>
            <a:r>
              <a:rPr lang="zh-TW" altLang="en-US" sz="1300" kern="0" dirty="0" smtClean="0">
                <a:solidFill>
                  <a:srgbClr val="FF0000"/>
                </a:solidFill>
                <a:latin typeface="+mj-ea"/>
              </a:rPr>
              <a:t>，以及選修課程之實習時數</a:t>
            </a:r>
            <a:r>
              <a:rPr lang="en-US" altLang="zh-TW" sz="1300" kern="0" dirty="0" smtClean="0">
                <a:solidFill>
                  <a:srgbClr val="FF0000"/>
                </a:solidFill>
                <a:latin typeface="+mj-ea"/>
              </a:rPr>
              <a:t>4</a:t>
            </a:r>
            <a:r>
              <a:rPr lang="zh-TW" altLang="en-US" sz="1300" kern="0" dirty="0" smtClean="0">
                <a:solidFill>
                  <a:srgbClr val="FF0000"/>
                </a:solidFill>
                <a:latin typeface="+mj-ea"/>
              </a:rPr>
              <a:t>個月至少</a:t>
            </a:r>
            <a:r>
              <a:rPr lang="en-US" altLang="zh-TW" sz="1300" kern="0" dirty="0" smtClean="0">
                <a:solidFill>
                  <a:srgbClr val="FF0000"/>
                </a:solidFill>
                <a:latin typeface="+mj-ea"/>
              </a:rPr>
              <a:t>700</a:t>
            </a:r>
            <a:r>
              <a:rPr lang="zh-TW" altLang="en-US" sz="1300" kern="0" dirty="0">
                <a:solidFill>
                  <a:srgbClr val="FF0000"/>
                </a:solidFill>
                <a:latin typeface="+mj-ea"/>
              </a:rPr>
              <a:t>小時以上， </a:t>
            </a:r>
            <a:r>
              <a:rPr lang="zh-TW" altLang="en-US" sz="1300" kern="0" dirty="0" smtClean="0">
                <a:solidFill>
                  <a:srgbClr val="FF0000"/>
                </a:solidFill>
                <a:latin typeface="+mj-ea"/>
              </a:rPr>
              <a:t>共計</a:t>
            </a:r>
            <a:r>
              <a:rPr lang="en-US" altLang="zh-TW" sz="1300" kern="0" dirty="0" smtClean="0">
                <a:solidFill>
                  <a:srgbClr val="FF0000"/>
                </a:solidFill>
                <a:latin typeface="+mj-ea"/>
              </a:rPr>
              <a:t>1050</a:t>
            </a:r>
            <a:r>
              <a:rPr lang="zh-TW" altLang="en-US" sz="1300" kern="0" dirty="0" smtClean="0">
                <a:solidFill>
                  <a:srgbClr val="FF0000"/>
                </a:solidFill>
                <a:latin typeface="+mj-ea"/>
              </a:rPr>
              <a:t>小時。</a:t>
            </a:r>
            <a:endParaRPr lang="zh-TW" altLang="en-US" sz="1300" kern="0" dirty="0">
              <a:solidFill>
                <a:srgbClr val="FF0000"/>
              </a:solidFill>
              <a:latin typeface="+mj-ea"/>
            </a:endParaRPr>
          </a:p>
          <a:p>
            <a:pPr algn="l"/>
            <a:endParaRPr lang="zh-TW" altLang="en-US" sz="1300" kern="0" dirty="0">
              <a:solidFill>
                <a:srgbClr val="FF0000"/>
              </a:solidFill>
              <a:latin typeface="+mj-ea"/>
            </a:endParaRPr>
          </a:p>
        </p:txBody>
      </p:sp>
    </p:spTree>
    <p:extLst>
      <p:ext uri="{BB962C8B-B14F-4D97-AF65-F5344CB8AC3E}">
        <p14:creationId xmlns:p14="http://schemas.microsoft.com/office/powerpoint/2010/main" val="204091533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AutoShape 4"/>
          <p:cNvSpPr>
            <a:spLocks noChangeArrowheads="1"/>
          </p:cNvSpPr>
          <p:nvPr/>
        </p:nvSpPr>
        <p:spPr bwMode="auto">
          <a:xfrm>
            <a:off x="539552" y="1484784"/>
            <a:ext cx="5256213" cy="1511622"/>
          </a:xfrm>
          <a:prstGeom prst="flowChartProcess">
            <a:avLst/>
          </a:prstGeom>
          <a:solidFill>
            <a:schemeClr val="accent1"/>
          </a:solidFill>
          <a:ln w="9525">
            <a:solidFill>
              <a:srgbClr val="7030A0"/>
            </a:solidFill>
            <a:miter lim="800000"/>
            <a:headEnd/>
            <a:tailEnd/>
          </a:ln>
          <a:effectLst>
            <a:glow rad="101600">
              <a:schemeClr val="accent2">
                <a:satMod val="175000"/>
                <a:alpha val="40000"/>
              </a:schemeClr>
            </a:glow>
            <a:outerShdw dist="35921" dir="2700000" algn="ctr" rotWithShape="0">
              <a:schemeClr val="bg2"/>
            </a:outerShdw>
          </a:effectLst>
          <a:extLst/>
        </p:spPr>
        <p:txBody>
          <a:bodyPr wrap="none" anchor="ctr"/>
          <a:lstStyle>
            <a:lvl1pPr eaLnBrk="0" hangingPunct="0">
              <a:spcBef>
                <a:spcPct val="20000"/>
              </a:spcBef>
              <a:buClr>
                <a:schemeClr val="hlink"/>
              </a:buClr>
              <a:buSzPct val="70000"/>
              <a:buFont typeface="Wingdings" pitchFamily="2" charset="2"/>
              <a:buChar char="n"/>
              <a:defRPr kumimoji="1" sz="3200">
                <a:solidFill>
                  <a:schemeClr val="tx1"/>
                </a:solidFill>
                <a:latin typeface="Arial" charset="0"/>
                <a:ea typeface="新細明體" pitchFamily="18" charset="-120"/>
              </a:defRPr>
            </a:lvl1pPr>
            <a:lvl2pPr marL="742950" indent="-285750" eaLnBrk="0" hangingPunct="0">
              <a:spcBef>
                <a:spcPct val="20000"/>
              </a:spcBef>
              <a:buClr>
                <a:schemeClr val="folHlink"/>
              </a:buClr>
              <a:buSzPct val="70000"/>
              <a:buFont typeface="Wingdings" pitchFamily="2" charset="2"/>
              <a:buChar char="l"/>
              <a:defRPr kumimoji="1" sz="2800">
                <a:solidFill>
                  <a:schemeClr val="tx1"/>
                </a:solidFill>
                <a:latin typeface="Arial" charset="0"/>
                <a:ea typeface="新細明體" pitchFamily="18" charset="-120"/>
              </a:defRPr>
            </a:lvl2pPr>
            <a:lvl3pPr marL="1143000" indent="-228600" eaLnBrk="0" hangingPunct="0">
              <a:spcBef>
                <a:spcPct val="20000"/>
              </a:spcBef>
              <a:buClr>
                <a:schemeClr val="hlink"/>
              </a:buClr>
              <a:buSzPct val="70000"/>
              <a:buFont typeface="Wingdings" pitchFamily="2" charset="2"/>
              <a:buChar char="n"/>
              <a:defRPr kumimoji="1" sz="2400">
                <a:solidFill>
                  <a:schemeClr val="tx1"/>
                </a:solidFill>
                <a:latin typeface="Arial" charset="0"/>
                <a:ea typeface="新細明體" pitchFamily="18" charset="-120"/>
              </a:defRPr>
            </a:lvl3pPr>
            <a:lvl4pPr marL="1600200" indent="-228600" eaLnBrk="0" hangingPunct="0">
              <a:spcBef>
                <a:spcPct val="20000"/>
              </a:spcBef>
              <a:buClr>
                <a:schemeClr val="folHlink"/>
              </a:buClr>
              <a:buSzPct val="70000"/>
              <a:buFont typeface="Wingdings" pitchFamily="2" charset="2"/>
              <a:buChar char="l"/>
              <a:defRPr kumimoji="1" sz="2000">
                <a:solidFill>
                  <a:schemeClr val="tx1"/>
                </a:solidFill>
                <a:latin typeface="Arial" charset="0"/>
                <a:ea typeface="新細明體" pitchFamily="18" charset="-120"/>
              </a:defRPr>
            </a:lvl4pPr>
            <a:lvl5pPr marL="2057400" indent="-228600" eaLnBrk="0" hangingPunct="0">
              <a:spcBef>
                <a:spcPct val="20000"/>
              </a:spcBef>
              <a:buClr>
                <a:schemeClr val="hlink"/>
              </a:buClr>
              <a:buSzPct val="70000"/>
              <a:buFont typeface="Wingdings" pitchFamily="2" charset="2"/>
              <a:buChar char="n"/>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lr>
                <a:schemeClr val="hlink"/>
              </a:buClr>
              <a:buSzPct val="70000"/>
              <a:buFont typeface="Wingdings" pitchFamily="2" charset="2"/>
              <a:buChar char="n"/>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lr>
                <a:schemeClr val="hlink"/>
              </a:buClr>
              <a:buSzPct val="70000"/>
              <a:buFont typeface="Wingdings" pitchFamily="2" charset="2"/>
              <a:buChar char="n"/>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lr>
                <a:schemeClr val="hlink"/>
              </a:buClr>
              <a:buSzPct val="70000"/>
              <a:buFont typeface="Wingdings" pitchFamily="2" charset="2"/>
              <a:buChar char="n"/>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lr>
                <a:schemeClr val="hlink"/>
              </a:buClr>
              <a:buSzPct val="70000"/>
              <a:buFont typeface="Wingdings" pitchFamily="2" charset="2"/>
              <a:buChar char="n"/>
              <a:defRPr kumimoji="1" sz="2000">
                <a:solidFill>
                  <a:schemeClr val="tx1"/>
                </a:solidFill>
                <a:latin typeface="Arial" charset="0"/>
                <a:ea typeface="新細明體" pitchFamily="18" charset="-120"/>
              </a:defRPr>
            </a:lvl9pPr>
          </a:lstStyle>
          <a:p>
            <a:pPr eaLnBrk="1" hangingPunct="1">
              <a:spcBef>
                <a:spcPct val="0"/>
              </a:spcBef>
              <a:buClrTx/>
              <a:buSzTx/>
              <a:buFontTx/>
              <a:buNone/>
            </a:pPr>
            <a:r>
              <a:rPr lang="en-US" altLang="zh-TW" sz="1800" dirty="0" smtClean="0">
                <a:latin typeface="+mj-ea"/>
                <a:ea typeface="+mj-ea"/>
              </a:rPr>
              <a:t>1~2</a:t>
            </a:r>
            <a:r>
              <a:rPr lang="zh-TW" altLang="en-US" sz="1800" dirty="0">
                <a:latin typeface="+mj-ea"/>
                <a:ea typeface="+mj-ea"/>
              </a:rPr>
              <a:t>月</a:t>
            </a:r>
          </a:p>
          <a:p>
            <a:pPr eaLnBrk="1" hangingPunct="1">
              <a:spcBef>
                <a:spcPct val="0"/>
              </a:spcBef>
              <a:buClrTx/>
              <a:buSzTx/>
              <a:buFontTx/>
              <a:buNone/>
            </a:pPr>
            <a:r>
              <a:rPr lang="zh-TW" altLang="en-US" sz="1800" dirty="0">
                <a:latin typeface="+mj-ea"/>
                <a:ea typeface="+mj-ea"/>
              </a:rPr>
              <a:t>◎發文至國內旅館及餐飲相關企業</a:t>
            </a:r>
            <a:r>
              <a:rPr lang="en-US" altLang="zh-TW" sz="1800" dirty="0">
                <a:latin typeface="+mj-ea"/>
                <a:ea typeface="+mj-ea"/>
              </a:rPr>
              <a:t>(</a:t>
            </a:r>
            <a:r>
              <a:rPr lang="zh-TW" altLang="en-US" sz="1800" dirty="0">
                <a:latin typeface="+mj-ea"/>
                <a:ea typeface="+mj-ea"/>
              </a:rPr>
              <a:t>確定名額</a:t>
            </a:r>
            <a:r>
              <a:rPr lang="en-US" altLang="zh-TW" sz="1800" dirty="0">
                <a:latin typeface="+mj-ea"/>
                <a:ea typeface="+mj-ea"/>
              </a:rPr>
              <a:t>)</a:t>
            </a:r>
          </a:p>
          <a:p>
            <a:pPr eaLnBrk="1" hangingPunct="1">
              <a:spcBef>
                <a:spcPct val="0"/>
              </a:spcBef>
              <a:buClrTx/>
              <a:buSzTx/>
              <a:buFontTx/>
              <a:buNone/>
            </a:pPr>
            <a:r>
              <a:rPr lang="en-US" altLang="zh-TW" sz="1800" dirty="0">
                <a:latin typeface="+mj-ea"/>
                <a:ea typeface="+mj-ea"/>
              </a:rPr>
              <a:t>◎</a:t>
            </a:r>
            <a:r>
              <a:rPr lang="zh-TW" altLang="en-US" sz="1800" dirty="0">
                <a:latin typeface="+mj-ea"/>
                <a:ea typeface="+mj-ea"/>
              </a:rPr>
              <a:t>學生提出申請或分發</a:t>
            </a:r>
          </a:p>
          <a:p>
            <a:pPr eaLnBrk="1" hangingPunct="1">
              <a:spcBef>
                <a:spcPct val="0"/>
              </a:spcBef>
              <a:buClrTx/>
              <a:buSzTx/>
              <a:buFontTx/>
              <a:buNone/>
            </a:pPr>
            <a:r>
              <a:rPr lang="zh-TW" altLang="en-US" sz="1800" dirty="0">
                <a:latin typeface="+mj-ea"/>
                <a:ea typeface="+mj-ea"/>
              </a:rPr>
              <a:t>◎自行選擇實習機構之學生提出機構資料進行 </a:t>
            </a:r>
          </a:p>
        </p:txBody>
      </p:sp>
      <p:sp>
        <p:nvSpPr>
          <p:cNvPr id="4099" name="AutoShape 5"/>
          <p:cNvSpPr>
            <a:spLocks noChangeArrowheads="1"/>
          </p:cNvSpPr>
          <p:nvPr/>
        </p:nvSpPr>
        <p:spPr bwMode="auto">
          <a:xfrm>
            <a:off x="2412999" y="3860006"/>
            <a:ext cx="5472113" cy="1873250"/>
          </a:xfrm>
          <a:prstGeom prst="flowChartProcess">
            <a:avLst/>
          </a:prstGeom>
          <a:solidFill>
            <a:schemeClr val="accent1"/>
          </a:solidFill>
          <a:ln w="9525">
            <a:solidFill>
              <a:srgbClr val="7030A0"/>
            </a:solidFill>
            <a:miter lim="800000"/>
            <a:headEnd/>
            <a:tailEnd/>
          </a:ln>
          <a:effectLst>
            <a:glow rad="101600">
              <a:schemeClr val="accent2">
                <a:satMod val="175000"/>
                <a:alpha val="40000"/>
              </a:schemeClr>
            </a:glow>
            <a:outerShdw dist="35921" dir="2700000" algn="ctr" rotWithShape="0">
              <a:schemeClr val="bg2"/>
            </a:outerShdw>
          </a:effectLst>
          <a:extLst/>
        </p:spPr>
        <p:txBody>
          <a:bodyPr wrap="none" anchor="ctr"/>
          <a:lstStyle>
            <a:lvl1pPr eaLnBrk="0" hangingPunct="0">
              <a:spcBef>
                <a:spcPct val="20000"/>
              </a:spcBef>
              <a:buClr>
                <a:schemeClr val="hlink"/>
              </a:buClr>
              <a:buSzPct val="70000"/>
              <a:buFont typeface="Wingdings" pitchFamily="2" charset="2"/>
              <a:buChar char="n"/>
              <a:defRPr kumimoji="1" sz="3200">
                <a:solidFill>
                  <a:schemeClr val="tx1"/>
                </a:solidFill>
                <a:latin typeface="Arial" charset="0"/>
                <a:ea typeface="新細明體" pitchFamily="18" charset="-120"/>
              </a:defRPr>
            </a:lvl1pPr>
            <a:lvl2pPr marL="742950" indent="-285750" eaLnBrk="0" hangingPunct="0">
              <a:spcBef>
                <a:spcPct val="20000"/>
              </a:spcBef>
              <a:buClr>
                <a:schemeClr val="folHlink"/>
              </a:buClr>
              <a:buSzPct val="70000"/>
              <a:buFont typeface="Wingdings" pitchFamily="2" charset="2"/>
              <a:buChar char="l"/>
              <a:defRPr kumimoji="1" sz="2800">
                <a:solidFill>
                  <a:schemeClr val="tx1"/>
                </a:solidFill>
                <a:latin typeface="Arial" charset="0"/>
                <a:ea typeface="新細明體" pitchFamily="18" charset="-120"/>
              </a:defRPr>
            </a:lvl2pPr>
            <a:lvl3pPr marL="1143000" indent="-228600" eaLnBrk="0" hangingPunct="0">
              <a:spcBef>
                <a:spcPct val="20000"/>
              </a:spcBef>
              <a:buClr>
                <a:schemeClr val="hlink"/>
              </a:buClr>
              <a:buSzPct val="70000"/>
              <a:buFont typeface="Wingdings" pitchFamily="2" charset="2"/>
              <a:buChar char="n"/>
              <a:defRPr kumimoji="1" sz="2400">
                <a:solidFill>
                  <a:schemeClr val="tx1"/>
                </a:solidFill>
                <a:latin typeface="Arial" charset="0"/>
                <a:ea typeface="新細明體" pitchFamily="18" charset="-120"/>
              </a:defRPr>
            </a:lvl3pPr>
            <a:lvl4pPr marL="1600200" indent="-228600" eaLnBrk="0" hangingPunct="0">
              <a:spcBef>
                <a:spcPct val="20000"/>
              </a:spcBef>
              <a:buClr>
                <a:schemeClr val="folHlink"/>
              </a:buClr>
              <a:buSzPct val="70000"/>
              <a:buFont typeface="Wingdings" pitchFamily="2" charset="2"/>
              <a:buChar char="l"/>
              <a:defRPr kumimoji="1" sz="2000">
                <a:solidFill>
                  <a:schemeClr val="tx1"/>
                </a:solidFill>
                <a:latin typeface="Arial" charset="0"/>
                <a:ea typeface="新細明體" pitchFamily="18" charset="-120"/>
              </a:defRPr>
            </a:lvl4pPr>
            <a:lvl5pPr marL="2057400" indent="-228600" eaLnBrk="0" hangingPunct="0">
              <a:spcBef>
                <a:spcPct val="20000"/>
              </a:spcBef>
              <a:buClr>
                <a:schemeClr val="hlink"/>
              </a:buClr>
              <a:buSzPct val="70000"/>
              <a:buFont typeface="Wingdings" pitchFamily="2" charset="2"/>
              <a:buChar char="n"/>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lr>
                <a:schemeClr val="hlink"/>
              </a:buClr>
              <a:buSzPct val="70000"/>
              <a:buFont typeface="Wingdings" pitchFamily="2" charset="2"/>
              <a:buChar char="n"/>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lr>
                <a:schemeClr val="hlink"/>
              </a:buClr>
              <a:buSzPct val="70000"/>
              <a:buFont typeface="Wingdings" pitchFamily="2" charset="2"/>
              <a:buChar char="n"/>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lr>
                <a:schemeClr val="hlink"/>
              </a:buClr>
              <a:buSzPct val="70000"/>
              <a:buFont typeface="Wingdings" pitchFamily="2" charset="2"/>
              <a:buChar char="n"/>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lr>
                <a:schemeClr val="hlink"/>
              </a:buClr>
              <a:buSzPct val="70000"/>
              <a:buFont typeface="Wingdings" pitchFamily="2" charset="2"/>
              <a:buChar char="n"/>
              <a:defRPr kumimoji="1" sz="2000">
                <a:solidFill>
                  <a:schemeClr val="tx1"/>
                </a:solidFill>
                <a:latin typeface="Arial" charset="0"/>
                <a:ea typeface="新細明體" pitchFamily="18" charset="-120"/>
              </a:defRPr>
            </a:lvl9pPr>
          </a:lstStyle>
          <a:p>
            <a:pPr eaLnBrk="1" hangingPunct="1">
              <a:spcBef>
                <a:spcPct val="0"/>
              </a:spcBef>
              <a:buClrTx/>
              <a:buSzTx/>
              <a:buFontTx/>
              <a:buNone/>
            </a:pPr>
            <a:r>
              <a:rPr lang="en-US" altLang="zh-TW" sz="1800" dirty="0" smtClean="0">
                <a:latin typeface="+mj-ea"/>
                <a:ea typeface="+mj-ea"/>
              </a:rPr>
              <a:t>3</a:t>
            </a:r>
            <a:r>
              <a:rPr lang="zh-TW" altLang="en-US" sz="1800" dirty="0" smtClean="0">
                <a:latin typeface="+mj-ea"/>
                <a:ea typeface="+mj-ea"/>
              </a:rPr>
              <a:t>月</a:t>
            </a:r>
            <a:endParaRPr lang="zh-TW" altLang="en-US" sz="1800" dirty="0">
              <a:latin typeface="+mj-ea"/>
              <a:ea typeface="+mj-ea"/>
            </a:endParaRPr>
          </a:p>
          <a:p>
            <a:pPr eaLnBrk="1" hangingPunct="1">
              <a:spcBef>
                <a:spcPct val="0"/>
              </a:spcBef>
              <a:buClrTx/>
              <a:buSzTx/>
              <a:buFontTx/>
              <a:buNone/>
            </a:pPr>
            <a:r>
              <a:rPr lang="zh-TW" altLang="en-US" sz="1800" dirty="0">
                <a:latin typeface="+mj-ea"/>
                <a:ea typeface="+mj-ea"/>
              </a:rPr>
              <a:t>◎審核認可學生得自行選擇國內旅館及餐飲相關企業</a:t>
            </a:r>
          </a:p>
          <a:p>
            <a:pPr eaLnBrk="1" hangingPunct="1">
              <a:spcBef>
                <a:spcPct val="0"/>
              </a:spcBef>
              <a:buClrTx/>
              <a:buSzTx/>
              <a:buFontTx/>
              <a:buNone/>
            </a:pPr>
            <a:r>
              <a:rPr lang="zh-TW" altLang="en-US" sz="1800" dirty="0">
                <a:latin typeface="+mj-ea"/>
                <a:ea typeface="+mj-ea"/>
              </a:rPr>
              <a:t>◎實習經驗交流</a:t>
            </a:r>
          </a:p>
        </p:txBody>
      </p:sp>
      <p:sp>
        <p:nvSpPr>
          <p:cNvPr id="4100" name="AutoShape 6"/>
          <p:cNvSpPr>
            <a:spLocks noChangeArrowheads="1"/>
          </p:cNvSpPr>
          <p:nvPr/>
        </p:nvSpPr>
        <p:spPr bwMode="auto">
          <a:xfrm>
            <a:off x="3829877" y="3000818"/>
            <a:ext cx="865187" cy="863600"/>
          </a:xfrm>
          <a:prstGeom prst="downArrow">
            <a:avLst>
              <a:gd name="adj1" fmla="val 50000"/>
              <a:gd name="adj2" fmla="val 25000"/>
            </a:avLst>
          </a:prstGeom>
          <a:solidFill>
            <a:schemeClr val="accent1"/>
          </a:solidFill>
          <a:ln w="9525">
            <a:solidFill>
              <a:srgbClr val="7030A0"/>
            </a:solidFill>
            <a:miter lim="800000"/>
            <a:headEnd/>
            <a:tailEnd/>
          </a:ln>
          <a:effectLst>
            <a:glow rad="101600">
              <a:schemeClr val="accent2">
                <a:satMod val="175000"/>
                <a:alpha val="40000"/>
              </a:schemeClr>
            </a:glow>
            <a:outerShdw dist="35921" dir="2700000" algn="ctr" rotWithShape="0">
              <a:schemeClr val="bg2"/>
            </a:outerShdw>
          </a:effectLst>
          <a:extLst/>
        </p:spPr>
        <p:txBody>
          <a:bodyPr vert="eaVert" wrap="none" anchor="ctr"/>
          <a:lstStyle>
            <a:lvl1pPr eaLnBrk="0" hangingPunct="0">
              <a:spcBef>
                <a:spcPct val="20000"/>
              </a:spcBef>
              <a:buClr>
                <a:schemeClr val="hlink"/>
              </a:buClr>
              <a:buSzPct val="70000"/>
              <a:buFont typeface="Wingdings" pitchFamily="2" charset="2"/>
              <a:buChar char="n"/>
              <a:defRPr kumimoji="1" sz="3200">
                <a:solidFill>
                  <a:schemeClr val="tx1"/>
                </a:solidFill>
                <a:latin typeface="Arial" charset="0"/>
                <a:ea typeface="新細明體" pitchFamily="18" charset="-120"/>
              </a:defRPr>
            </a:lvl1pPr>
            <a:lvl2pPr marL="742950" indent="-285750" eaLnBrk="0" hangingPunct="0">
              <a:spcBef>
                <a:spcPct val="20000"/>
              </a:spcBef>
              <a:buClr>
                <a:schemeClr val="folHlink"/>
              </a:buClr>
              <a:buSzPct val="70000"/>
              <a:buFont typeface="Wingdings" pitchFamily="2" charset="2"/>
              <a:buChar char="l"/>
              <a:defRPr kumimoji="1" sz="2800">
                <a:solidFill>
                  <a:schemeClr val="tx1"/>
                </a:solidFill>
                <a:latin typeface="Arial" charset="0"/>
                <a:ea typeface="新細明體" pitchFamily="18" charset="-120"/>
              </a:defRPr>
            </a:lvl2pPr>
            <a:lvl3pPr marL="1143000" indent="-228600" eaLnBrk="0" hangingPunct="0">
              <a:spcBef>
                <a:spcPct val="20000"/>
              </a:spcBef>
              <a:buClr>
                <a:schemeClr val="hlink"/>
              </a:buClr>
              <a:buSzPct val="70000"/>
              <a:buFont typeface="Wingdings" pitchFamily="2" charset="2"/>
              <a:buChar char="n"/>
              <a:defRPr kumimoji="1" sz="2400">
                <a:solidFill>
                  <a:schemeClr val="tx1"/>
                </a:solidFill>
                <a:latin typeface="Arial" charset="0"/>
                <a:ea typeface="新細明體" pitchFamily="18" charset="-120"/>
              </a:defRPr>
            </a:lvl3pPr>
            <a:lvl4pPr marL="1600200" indent="-228600" eaLnBrk="0" hangingPunct="0">
              <a:spcBef>
                <a:spcPct val="20000"/>
              </a:spcBef>
              <a:buClr>
                <a:schemeClr val="folHlink"/>
              </a:buClr>
              <a:buSzPct val="70000"/>
              <a:buFont typeface="Wingdings" pitchFamily="2" charset="2"/>
              <a:buChar char="l"/>
              <a:defRPr kumimoji="1" sz="2000">
                <a:solidFill>
                  <a:schemeClr val="tx1"/>
                </a:solidFill>
                <a:latin typeface="Arial" charset="0"/>
                <a:ea typeface="新細明體" pitchFamily="18" charset="-120"/>
              </a:defRPr>
            </a:lvl4pPr>
            <a:lvl5pPr marL="2057400" indent="-228600" eaLnBrk="0" hangingPunct="0">
              <a:spcBef>
                <a:spcPct val="20000"/>
              </a:spcBef>
              <a:buClr>
                <a:schemeClr val="hlink"/>
              </a:buClr>
              <a:buSzPct val="70000"/>
              <a:buFont typeface="Wingdings" pitchFamily="2" charset="2"/>
              <a:buChar char="n"/>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lr>
                <a:schemeClr val="hlink"/>
              </a:buClr>
              <a:buSzPct val="70000"/>
              <a:buFont typeface="Wingdings" pitchFamily="2" charset="2"/>
              <a:buChar char="n"/>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lr>
                <a:schemeClr val="hlink"/>
              </a:buClr>
              <a:buSzPct val="70000"/>
              <a:buFont typeface="Wingdings" pitchFamily="2" charset="2"/>
              <a:buChar char="n"/>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lr>
                <a:schemeClr val="hlink"/>
              </a:buClr>
              <a:buSzPct val="70000"/>
              <a:buFont typeface="Wingdings" pitchFamily="2" charset="2"/>
              <a:buChar char="n"/>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lr>
                <a:schemeClr val="hlink"/>
              </a:buClr>
              <a:buSzPct val="70000"/>
              <a:buFont typeface="Wingdings" pitchFamily="2" charset="2"/>
              <a:buChar char="n"/>
              <a:defRPr kumimoji="1" sz="2000">
                <a:solidFill>
                  <a:schemeClr val="tx1"/>
                </a:solidFill>
                <a:latin typeface="Arial" charset="0"/>
                <a:ea typeface="新細明體" pitchFamily="18" charset="-120"/>
              </a:defRPr>
            </a:lvl9pPr>
          </a:lstStyle>
          <a:p>
            <a:pPr eaLnBrk="1" hangingPunct="1">
              <a:spcBef>
                <a:spcPct val="0"/>
              </a:spcBef>
              <a:buClrTx/>
              <a:buSzTx/>
              <a:buFontTx/>
              <a:buNone/>
            </a:pPr>
            <a:endParaRPr lang="zh-TW" altLang="en-US" sz="1800"/>
          </a:p>
        </p:txBody>
      </p:sp>
      <p:sp>
        <p:nvSpPr>
          <p:cNvPr id="4101" name="AutoShape 8"/>
          <p:cNvSpPr>
            <a:spLocks noChangeArrowheads="1"/>
          </p:cNvSpPr>
          <p:nvPr/>
        </p:nvSpPr>
        <p:spPr bwMode="auto">
          <a:xfrm>
            <a:off x="4695064" y="5733256"/>
            <a:ext cx="865187" cy="863600"/>
          </a:xfrm>
          <a:prstGeom prst="downArrow">
            <a:avLst>
              <a:gd name="adj1" fmla="val 50000"/>
              <a:gd name="adj2" fmla="val 25000"/>
            </a:avLst>
          </a:prstGeom>
          <a:solidFill>
            <a:schemeClr val="accent1"/>
          </a:solidFill>
          <a:ln w="9525">
            <a:solidFill>
              <a:srgbClr val="7030A0"/>
            </a:solidFill>
            <a:miter lim="800000"/>
            <a:headEnd/>
            <a:tailEnd/>
          </a:ln>
          <a:effectLst>
            <a:glow rad="101600">
              <a:schemeClr val="accent2">
                <a:satMod val="175000"/>
                <a:alpha val="40000"/>
              </a:schemeClr>
            </a:glow>
            <a:outerShdw dist="35921" dir="2700000" algn="ctr" rotWithShape="0">
              <a:schemeClr val="bg2"/>
            </a:outerShdw>
          </a:effectLst>
          <a:extLst/>
        </p:spPr>
        <p:txBody>
          <a:bodyPr vert="eaVert" wrap="none" anchor="ctr"/>
          <a:lstStyle>
            <a:lvl1pPr eaLnBrk="0" hangingPunct="0">
              <a:spcBef>
                <a:spcPct val="20000"/>
              </a:spcBef>
              <a:buClr>
                <a:schemeClr val="hlink"/>
              </a:buClr>
              <a:buSzPct val="70000"/>
              <a:buFont typeface="Wingdings" pitchFamily="2" charset="2"/>
              <a:buChar char="n"/>
              <a:defRPr kumimoji="1" sz="3200">
                <a:solidFill>
                  <a:schemeClr val="tx1"/>
                </a:solidFill>
                <a:latin typeface="Arial" charset="0"/>
                <a:ea typeface="新細明體" pitchFamily="18" charset="-120"/>
              </a:defRPr>
            </a:lvl1pPr>
            <a:lvl2pPr marL="742950" indent="-285750" eaLnBrk="0" hangingPunct="0">
              <a:spcBef>
                <a:spcPct val="20000"/>
              </a:spcBef>
              <a:buClr>
                <a:schemeClr val="folHlink"/>
              </a:buClr>
              <a:buSzPct val="70000"/>
              <a:buFont typeface="Wingdings" pitchFamily="2" charset="2"/>
              <a:buChar char="l"/>
              <a:defRPr kumimoji="1" sz="2800">
                <a:solidFill>
                  <a:schemeClr val="tx1"/>
                </a:solidFill>
                <a:latin typeface="Arial" charset="0"/>
                <a:ea typeface="新細明體" pitchFamily="18" charset="-120"/>
              </a:defRPr>
            </a:lvl2pPr>
            <a:lvl3pPr marL="1143000" indent="-228600" eaLnBrk="0" hangingPunct="0">
              <a:spcBef>
                <a:spcPct val="20000"/>
              </a:spcBef>
              <a:buClr>
                <a:schemeClr val="hlink"/>
              </a:buClr>
              <a:buSzPct val="70000"/>
              <a:buFont typeface="Wingdings" pitchFamily="2" charset="2"/>
              <a:buChar char="n"/>
              <a:defRPr kumimoji="1" sz="2400">
                <a:solidFill>
                  <a:schemeClr val="tx1"/>
                </a:solidFill>
                <a:latin typeface="Arial" charset="0"/>
                <a:ea typeface="新細明體" pitchFamily="18" charset="-120"/>
              </a:defRPr>
            </a:lvl3pPr>
            <a:lvl4pPr marL="1600200" indent="-228600" eaLnBrk="0" hangingPunct="0">
              <a:spcBef>
                <a:spcPct val="20000"/>
              </a:spcBef>
              <a:buClr>
                <a:schemeClr val="folHlink"/>
              </a:buClr>
              <a:buSzPct val="70000"/>
              <a:buFont typeface="Wingdings" pitchFamily="2" charset="2"/>
              <a:buChar char="l"/>
              <a:defRPr kumimoji="1" sz="2000">
                <a:solidFill>
                  <a:schemeClr val="tx1"/>
                </a:solidFill>
                <a:latin typeface="Arial" charset="0"/>
                <a:ea typeface="新細明體" pitchFamily="18" charset="-120"/>
              </a:defRPr>
            </a:lvl4pPr>
            <a:lvl5pPr marL="2057400" indent="-228600" eaLnBrk="0" hangingPunct="0">
              <a:spcBef>
                <a:spcPct val="20000"/>
              </a:spcBef>
              <a:buClr>
                <a:schemeClr val="hlink"/>
              </a:buClr>
              <a:buSzPct val="70000"/>
              <a:buFont typeface="Wingdings" pitchFamily="2" charset="2"/>
              <a:buChar char="n"/>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lr>
                <a:schemeClr val="hlink"/>
              </a:buClr>
              <a:buSzPct val="70000"/>
              <a:buFont typeface="Wingdings" pitchFamily="2" charset="2"/>
              <a:buChar char="n"/>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lr>
                <a:schemeClr val="hlink"/>
              </a:buClr>
              <a:buSzPct val="70000"/>
              <a:buFont typeface="Wingdings" pitchFamily="2" charset="2"/>
              <a:buChar char="n"/>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lr>
                <a:schemeClr val="hlink"/>
              </a:buClr>
              <a:buSzPct val="70000"/>
              <a:buFont typeface="Wingdings" pitchFamily="2" charset="2"/>
              <a:buChar char="n"/>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lr>
                <a:schemeClr val="hlink"/>
              </a:buClr>
              <a:buSzPct val="70000"/>
              <a:buFont typeface="Wingdings" pitchFamily="2" charset="2"/>
              <a:buChar char="n"/>
              <a:defRPr kumimoji="1" sz="2000">
                <a:solidFill>
                  <a:schemeClr val="tx1"/>
                </a:solidFill>
                <a:latin typeface="Arial" charset="0"/>
                <a:ea typeface="新細明體" pitchFamily="18" charset="-120"/>
              </a:defRPr>
            </a:lvl9pPr>
          </a:lstStyle>
          <a:p>
            <a:pPr eaLnBrk="1" hangingPunct="1">
              <a:spcBef>
                <a:spcPct val="0"/>
              </a:spcBef>
              <a:buClrTx/>
              <a:buSzTx/>
              <a:buFontTx/>
              <a:buNone/>
            </a:pPr>
            <a:endParaRPr lang="zh-TW" altLang="en-US" sz="1800"/>
          </a:p>
        </p:txBody>
      </p:sp>
      <p:sp>
        <p:nvSpPr>
          <p:cNvPr id="4" name="標題 3"/>
          <p:cNvSpPr>
            <a:spLocks noGrp="1"/>
          </p:cNvSpPr>
          <p:nvPr>
            <p:ph type="title"/>
          </p:nvPr>
        </p:nvSpPr>
        <p:spPr>
          <a:xfrm>
            <a:off x="72008" y="692696"/>
            <a:ext cx="8244408" cy="526504"/>
          </a:xfrm>
        </p:spPr>
        <p:txBody>
          <a:bodyPr/>
          <a:lstStyle/>
          <a:p>
            <a:pPr>
              <a:spcBef>
                <a:spcPct val="10000"/>
              </a:spcBef>
            </a:pPr>
            <a:r>
              <a:rPr lang="zh-TW" altLang="en-US" sz="2200" b="1" dirty="0">
                <a:solidFill>
                  <a:srgbClr val="FFFFFF"/>
                </a:solidFill>
              </a:rPr>
              <a:t>本系「餐旅實務實習</a:t>
            </a:r>
            <a:r>
              <a:rPr lang="en-US" altLang="zh-TW" sz="2200" b="1" dirty="0">
                <a:solidFill>
                  <a:srgbClr val="FFFFFF"/>
                </a:solidFill>
              </a:rPr>
              <a:t>(</a:t>
            </a:r>
            <a:r>
              <a:rPr lang="zh-TW" altLang="en-US" sz="2200" b="1" dirty="0">
                <a:solidFill>
                  <a:srgbClr val="FFFFFF"/>
                </a:solidFill>
              </a:rPr>
              <a:t>校外</a:t>
            </a:r>
            <a:r>
              <a:rPr lang="en-US" altLang="zh-TW" sz="2200" b="1" dirty="0">
                <a:solidFill>
                  <a:srgbClr val="FFFFFF"/>
                </a:solidFill>
              </a:rPr>
              <a:t>)</a:t>
            </a:r>
            <a:r>
              <a:rPr lang="zh-TW" altLang="en-US" sz="2200" b="1" dirty="0">
                <a:solidFill>
                  <a:srgbClr val="FFFFFF"/>
                </a:solidFill>
              </a:rPr>
              <a:t>」及「餐旅產業實習」課程執行時程</a:t>
            </a:r>
            <a:endParaRPr lang="en-US" altLang="zh-TW" sz="2200" b="1" dirty="0">
              <a:solidFill>
                <a:srgbClr val="FFFFFF"/>
              </a:solidFill>
            </a:endParaRPr>
          </a:p>
        </p:txBody>
      </p:sp>
      <p:sp>
        <p:nvSpPr>
          <p:cNvPr id="7" name="Rectangle 17"/>
          <p:cNvSpPr>
            <a:spLocks noGrp="1" noChangeArrowheads="1"/>
          </p:cNvSpPr>
          <p:nvPr>
            <p:ph type="sldNum" sz="quarter" idx="11"/>
          </p:nvPr>
        </p:nvSpPr>
        <p:spPr>
          <a:xfrm>
            <a:off x="2819400" y="6629400"/>
            <a:ext cx="1905000" cy="228600"/>
          </a:xfrm>
          <a:ln/>
        </p:spPr>
        <p:txBody>
          <a:bodyPr/>
          <a:lstStyle/>
          <a:p>
            <a:pPr>
              <a:defRPr/>
            </a:pPr>
            <a:fld id="{24BD88AC-02A0-4701-853A-928E057D80FC}" type="slidenum">
              <a:rPr lang="en-US" altLang="zh-TW">
                <a:solidFill>
                  <a:srgbClr val="000000"/>
                </a:solidFill>
              </a:rPr>
              <a:pPr>
                <a:defRPr/>
              </a:pPr>
              <a:t>3</a:t>
            </a:fld>
            <a:endParaRPr lang="en-US" altLang="zh-TW" dirty="0">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4098"/>
                                        </p:tgtEl>
                                        <p:attrNameLst>
                                          <p:attrName>style.visibility</p:attrName>
                                        </p:attrNameLst>
                                      </p:cBhvr>
                                      <p:to>
                                        <p:strVal val="visible"/>
                                      </p:to>
                                    </p:set>
                                    <p:anim calcmode="lin" valueType="num">
                                      <p:cBhvr additive="base">
                                        <p:cTn id="7" dur="500" fill="hold"/>
                                        <p:tgtEl>
                                          <p:spTgt spid="4098"/>
                                        </p:tgtEl>
                                        <p:attrNameLst>
                                          <p:attrName>ppt_x</p:attrName>
                                        </p:attrNameLst>
                                      </p:cBhvr>
                                      <p:tavLst>
                                        <p:tav tm="0">
                                          <p:val>
                                            <p:strVal val="#ppt_x"/>
                                          </p:val>
                                        </p:tav>
                                        <p:tav tm="100000">
                                          <p:val>
                                            <p:strVal val="#ppt_x"/>
                                          </p:val>
                                        </p:tav>
                                      </p:tavLst>
                                    </p:anim>
                                    <p:anim calcmode="lin" valueType="num">
                                      <p:cBhvr additive="base">
                                        <p:cTn id="8" dur="500" fill="hold"/>
                                        <p:tgtEl>
                                          <p:spTgt spid="4098"/>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4100"/>
                                        </p:tgtEl>
                                        <p:attrNameLst>
                                          <p:attrName>style.visibility</p:attrName>
                                        </p:attrNameLst>
                                      </p:cBhvr>
                                      <p:to>
                                        <p:strVal val="visible"/>
                                      </p:to>
                                    </p:set>
                                    <p:anim calcmode="lin" valueType="num">
                                      <p:cBhvr additive="base">
                                        <p:cTn id="11" dur="500" fill="hold"/>
                                        <p:tgtEl>
                                          <p:spTgt spid="4100"/>
                                        </p:tgtEl>
                                        <p:attrNameLst>
                                          <p:attrName>ppt_x</p:attrName>
                                        </p:attrNameLst>
                                      </p:cBhvr>
                                      <p:tavLst>
                                        <p:tav tm="0">
                                          <p:val>
                                            <p:strVal val="#ppt_x"/>
                                          </p:val>
                                        </p:tav>
                                        <p:tav tm="100000">
                                          <p:val>
                                            <p:strVal val="#ppt_x"/>
                                          </p:val>
                                        </p:tav>
                                      </p:tavLst>
                                    </p:anim>
                                    <p:anim calcmode="lin" valueType="num">
                                      <p:cBhvr additive="base">
                                        <p:cTn id="12" dur="500" fill="hold"/>
                                        <p:tgtEl>
                                          <p:spTgt spid="4100"/>
                                        </p:tgtEl>
                                        <p:attrNameLst>
                                          <p:attrName>ppt_y</p:attrName>
                                        </p:attrNameLst>
                                      </p:cBhvr>
                                      <p:tavLst>
                                        <p:tav tm="0">
                                          <p:val>
                                            <p:strVal val="0-#ppt_h/2"/>
                                          </p:val>
                                        </p:tav>
                                        <p:tav tm="100000">
                                          <p:val>
                                            <p:strVal val="#ppt_y"/>
                                          </p:val>
                                        </p:tav>
                                      </p:tavLst>
                                    </p:anim>
                                  </p:childTnLst>
                                </p:cTn>
                              </p:par>
                            </p:childTnLst>
                          </p:cTn>
                        </p:par>
                        <p:par>
                          <p:cTn id="13" fill="hold">
                            <p:stCondLst>
                              <p:cond delay="500"/>
                            </p:stCondLst>
                            <p:childTnLst>
                              <p:par>
                                <p:cTn id="14" presetID="2" presetClass="entr" presetSubtype="1" fill="hold" grpId="0" nodeType="afterEffect">
                                  <p:stCondLst>
                                    <p:cond delay="0"/>
                                  </p:stCondLst>
                                  <p:childTnLst>
                                    <p:set>
                                      <p:cBhvr>
                                        <p:cTn id="15" dur="1" fill="hold">
                                          <p:stCondLst>
                                            <p:cond delay="0"/>
                                          </p:stCondLst>
                                        </p:cTn>
                                        <p:tgtEl>
                                          <p:spTgt spid="4099"/>
                                        </p:tgtEl>
                                        <p:attrNameLst>
                                          <p:attrName>style.visibility</p:attrName>
                                        </p:attrNameLst>
                                      </p:cBhvr>
                                      <p:to>
                                        <p:strVal val="visible"/>
                                      </p:to>
                                    </p:set>
                                    <p:anim calcmode="lin" valueType="num">
                                      <p:cBhvr additive="base">
                                        <p:cTn id="16" dur="500" fill="hold"/>
                                        <p:tgtEl>
                                          <p:spTgt spid="4099"/>
                                        </p:tgtEl>
                                        <p:attrNameLst>
                                          <p:attrName>ppt_x</p:attrName>
                                        </p:attrNameLst>
                                      </p:cBhvr>
                                      <p:tavLst>
                                        <p:tav tm="0">
                                          <p:val>
                                            <p:strVal val="#ppt_x"/>
                                          </p:val>
                                        </p:tav>
                                        <p:tav tm="100000">
                                          <p:val>
                                            <p:strVal val="#ppt_x"/>
                                          </p:val>
                                        </p:tav>
                                      </p:tavLst>
                                    </p:anim>
                                    <p:anim calcmode="lin" valueType="num">
                                      <p:cBhvr additive="base">
                                        <p:cTn id="17" dur="500" fill="hold"/>
                                        <p:tgtEl>
                                          <p:spTgt spid="4099"/>
                                        </p:tgtEl>
                                        <p:attrNameLst>
                                          <p:attrName>ppt_y</p:attrName>
                                        </p:attrNameLst>
                                      </p:cBhvr>
                                      <p:tavLst>
                                        <p:tav tm="0">
                                          <p:val>
                                            <p:strVal val="0-#ppt_h/2"/>
                                          </p:val>
                                        </p:tav>
                                        <p:tav tm="100000">
                                          <p:val>
                                            <p:strVal val="#ppt_y"/>
                                          </p:val>
                                        </p:tav>
                                      </p:tavLst>
                                    </p:anim>
                                  </p:childTnLst>
                                </p:cTn>
                              </p:par>
                              <p:par>
                                <p:cTn id="18" presetID="2" presetClass="entr" presetSubtype="1" fill="hold" grpId="0" nodeType="withEffect">
                                  <p:stCondLst>
                                    <p:cond delay="0"/>
                                  </p:stCondLst>
                                  <p:childTnLst>
                                    <p:set>
                                      <p:cBhvr>
                                        <p:cTn id="19" dur="1" fill="hold">
                                          <p:stCondLst>
                                            <p:cond delay="0"/>
                                          </p:stCondLst>
                                        </p:cTn>
                                        <p:tgtEl>
                                          <p:spTgt spid="4101"/>
                                        </p:tgtEl>
                                        <p:attrNameLst>
                                          <p:attrName>style.visibility</p:attrName>
                                        </p:attrNameLst>
                                      </p:cBhvr>
                                      <p:to>
                                        <p:strVal val="visible"/>
                                      </p:to>
                                    </p:set>
                                    <p:anim calcmode="lin" valueType="num">
                                      <p:cBhvr additive="base">
                                        <p:cTn id="20" dur="500" fill="hold"/>
                                        <p:tgtEl>
                                          <p:spTgt spid="4101"/>
                                        </p:tgtEl>
                                        <p:attrNameLst>
                                          <p:attrName>ppt_x</p:attrName>
                                        </p:attrNameLst>
                                      </p:cBhvr>
                                      <p:tavLst>
                                        <p:tav tm="0">
                                          <p:val>
                                            <p:strVal val="#ppt_x"/>
                                          </p:val>
                                        </p:tav>
                                        <p:tav tm="100000">
                                          <p:val>
                                            <p:strVal val="#ppt_x"/>
                                          </p:val>
                                        </p:tav>
                                      </p:tavLst>
                                    </p:anim>
                                    <p:anim calcmode="lin" valueType="num">
                                      <p:cBhvr additive="base">
                                        <p:cTn id="21" dur="500" fill="hold"/>
                                        <p:tgtEl>
                                          <p:spTgt spid="410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8" grpId="0" animBg="1"/>
      <p:bldP spid="4099" grpId="0" animBg="1"/>
      <p:bldP spid="4100" grpId="0" animBg="1"/>
      <p:bldP spid="4101"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44016" y="620688"/>
            <a:ext cx="4788024" cy="598512"/>
          </a:xfrm>
        </p:spPr>
        <p:txBody>
          <a:bodyPr/>
          <a:lstStyle/>
          <a:p>
            <a:pPr algn="l"/>
            <a:r>
              <a:rPr lang="zh-TW" altLang="en-US" sz="2200" dirty="0">
                <a:latin typeface="+mj-ea"/>
              </a:rPr>
              <a:t>本系校外實習課程教師訪視概況</a:t>
            </a:r>
            <a:r>
              <a:rPr lang="en-US" altLang="zh-TW" sz="2200" dirty="0">
                <a:latin typeface="+mj-ea"/>
              </a:rPr>
              <a:t>(</a:t>
            </a:r>
            <a:r>
              <a:rPr lang="zh-TW" altLang="en-US" sz="2200" dirty="0">
                <a:latin typeface="+mj-ea"/>
              </a:rPr>
              <a:t>續</a:t>
            </a:r>
            <a:r>
              <a:rPr lang="en-US" altLang="zh-TW" sz="2200" dirty="0">
                <a:latin typeface="+mj-ea"/>
              </a:rPr>
              <a:t>)</a:t>
            </a:r>
            <a:endParaRPr lang="zh-TW" altLang="en-US" sz="2200" dirty="0">
              <a:latin typeface="+mj-ea"/>
            </a:endParaRPr>
          </a:p>
        </p:txBody>
      </p:sp>
      <p:sp>
        <p:nvSpPr>
          <p:cNvPr id="4" name="投影片編號版面配置區 3"/>
          <p:cNvSpPr>
            <a:spLocks noGrp="1"/>
          </p:cNvSpPr>
          <p:nvPr>
            <p:ph type="sldNum" sz="quarter" idx="11"/>
          </p:nvPr>
        </p:nvSpPr>
        <p:spPr/>
        <p:txBody>
          <a:bodyPr/>
          <a:lstStyle/>
          <a:p>
            <a:pPr>
              <a:defRPr/>
            </a:pPr>
            <a:fld id="{6EA06944-F69C-46E2-B4F7-CC7B6DE95346}" type="slidenum">
              <a:rPr lang="en-US" altLang="zh-TW" smtClean="0">
                <a:solidFill>
                  <a:srgbClr val="000000"/>
                </a:solidFill>
              </a:rPr>
              <a:pPr>
                <a:defRPr/>
              </a:pPr>
              <a:t>30</a:t>
            </a:fld>
            <a:endParaRPr lang="en-US" altLang="zh-TW">
              <a:solidFill>
                <a:srgbClr val="000000"/>
              </a:solidFill>
            </a:endParaRPr>
          </a:p>
        </p:txBody>
      </p:sp>
      <p:pic>
        <p:nvPicPr>
          <p:cNvPr id="9" name="圖片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22776" y="1500709"/>
            <a:ext cx="3545568" cy="5013835"/>
          </a:xfrm>
          <a:prstGeom prst="rect">
            <a:avLst/>
          </a:prstGeom>
          <a:ln w="19050" cap="sq">
            <a:solidFill>
              <a:schemeClr val="tx2"/>
            </a:solidFill>
            <a:prstDash val="solid"/>
            <a:miter lim="800000"/>
          </a:ln>
          <a:effectLst>
            <a:outerShdw blurRad="50800" dist="38100" dir="2700000" algn="tl" rotWithShape="0">
              <a:srgbClr val="000000">
                <a:alpha val="43000"/>
              </a:srgbClr>
            </a:outerShdw>
          </a:effectLst>
        </p:spPr>
      </p:pic>
      <p:pic>
        <p:nvPicPr>
          <p:cNvPr id="10" name="圖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3528" y="1543456"/>
            <a:ext cx="3515340" cy="4971088"/>
          </a:xfrm>
          <a:prstGeom prst="rect">
            <a:avLst/>
          </a:prstGeom>
          <a:ln w="19050" cap="sq">
            <a:solidFill>
              <a:schemeClr val="tx2"/>
            </a:solidFill>
            <a:prstDash val="solid"/>
            <a:miter lim="800000"/>
          </a:ln>
          <a:effectLst>
            <a:outerShdw blurRad="50800" dist="38100" dir="2700000" algn="tl" rotWithShape="0">
              <a:srgbClr val="000000">
                <a:alpha val="43000"/>
              </a:srgbClr>
            </a:outerShdw>
          </a:effectLst>
        </p:spPr>
      </p:pic>
      <p:pic>
        <p:nvPicPr>
          <p:cNvPr id="7" name="圖片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36096" y="1500708"/>
            <a:ext cx="3577216" cy="5058587"/>
          </a:xfrm>
          <a:prstGeom prst="rect">
            <a:avLst/>
          </a:prstGeom>
          <a:ln w="19050" cap="sq">
            <a:solidFill>
              <a:schemeClr val="tx2"/>
            </a:solidFill>
            <a:prstDash val="solid"/>
            <a:miter lim="800000"/>
          </a:ln>
          <a:effectLst>
            <a:outerShdw blurRad="50800" dist="38100" dir="2700000" algn="tl" rotWithShape="0">
              <a:srgbClr val="000000">
                <a:alpha val="43000"/>
              </a:srgbClr>
            </a:outerShdw>
          </a:effectLst>
        </p:spPr>
      </p:pic>
      <p:pic>
        <p:nvPicPr>
          <p:cNvPr id="6" name="圖片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87624" y="1500100"/>
            <a:ext cx="3576659" cy="5057800"/>
          </a:xfrm>
          <a:prstGeom prst="rect">
            <a:avLst/>
          </a:prstGeom>
          <a:ln w="19050" cap="sq">
            <a:solidFill>
              <a:schemeClr val="tx2"/>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5215675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0-#ppt_w/2"/>
                                          </p:val>
                                        </p:tav>
                                        <p:tav tm="100000">
                                          <p:val>
                                            <p:strVal val="#ppt_x"/>
                                          </p:val>
                                        </p:tav>
                                      </p:tavLst>
                                    </p:anim>
                                    <p:anim calcmode="lin" valueType="num">
                                      <p:cBhvr additive="base">
                                        <p:cTn id="12"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10"/>
                                        </p:tgtEl>
                                        <p:attrNameLst>
                                          <p:attrName>style.visibility</p:attrName>
                                        </p:attrNameLst>
                                      </p:cBhvr>
                                      <p:to>
                                        <p:strVal val="hidden"/>
                                      </p:to>
                                    </p:set>
                                  </p:childTnLst>
                                </p:cTn>
                              </p:par>
                              <p:par>
                                <p:cTn id="17" presetID="1" presetClass="exit" presetSubtype="0" fill="hold" nodeType="withEffect">
                                  <p:stCondLst>
                                    <p:cond delay="0"/>
                                  </p:stCondLst>
                                  <p:childTnLst>
                                    <p:set>
                                      <p:cBhvr>
                                        <p:cTn id="18" dur="1" fill="hold">
                                          <p:stCondLst>
                                            <p:cond delay="0"/>
                                          </p:stCondLst>
                                        </p:cTn>
                                        <p:tgtEl>
                                          <p:spTgt spid="9"/>
                                        </p:tgtEl>
                                        <p:attrNameLst>
                                          <p:attrName>style.visibility</p:attrName>
                                        </p:attrNameLst>
                                      </p:cBhvr>
                                      <p:to>
                                        <p:strVal val="hidden"/>
                                      </p:to>
                                    </p:set>
                                  </p:childTnLst>
                                </p:cTn>
                              </p:par>
                            </p:childTnLst>
                          </p:cTn>
                        </p:par>
                        <p:par>
                          <p:cTn id="19" fill="hold">
                            <p:stCondLst>
                              <p:cond delay="0"/>
                            </p:stCondLst>
                            <p:childTnLst>
                              <p:par>
                                <p:cTn id="20" presetID="2" presetClass="entr" presetSubtype="2" fill="hold" nodeType="after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500" fill="hold"/>
                                        <p:tgtEl>
                                          <p:spTgt spid="7"/>
                                        </p:tgtEl>
                                        <p:attrNameLst>
                                          <p:attrName>ppt_x</p:attrName>
                                        </p:attrNameLst>
                                      </p:cBhvr>
                                      <p:tavLst>
                                        <p:tav tm="0">
                                          <p:val>
                                            <p:strVal val="1+#ppt_w/2"/>
                                          </p:val>
                                        </p:tav>
                                        <p:tav tm="100000">
                                          <p:val>
                                            <p:strVal val="#ppt_x"/>
                                          </p:val>
                                        </p:tav>
                                      </p:tavLst>
                                    </p:anim>
                                    <p:anim calcmode="lin" valueType="num">
                                      <p:cBhvr additive="base">
                                        <p:cTn id="23" dur="500" fill="hold"/>
                                        <p:tgtEl>
                                          <p:spTgt spid="7"/>
                                        </p:tgtEl>
                                        <p:attrNameLst>
                                          <p:attrName>ppt_y</p:attrName>
                                        </p:attrNameLst>
                                      </p:cBhvr>
                                      <p:tavLst>
                                        <p:tav tm="0">
                                          <p:val>
                                            <p:strVal val="#ppt_y"/>
                                          </p:val>
                                        </p:tav>
                                        <p:tav tm="100000">
                                          <p:val>
                                            <p:strVal val="#ppt_y"/>
                                          </p:val>
                                        </p:tav>
                                      </p:tavLst>
                                    </p:anim>
                                  </p:childTnLst>
                                </p:cTn>
                              </p:par>
                            </p:childTnLst>
                          </p:cTn>
                        </p:par>
                        <p:par>
                          <p:cTn id="24" fill="hold">
                            <p:stCondLst>
                              <p:cond delay="500"/>
                            </p:stCondLst>
                            <p:childTnLst>
                              <p:par>
                                <p:cTn id="25" presetID="2" presetClass="entr" presetSubtype="2" fill="hold" nodeType="after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500" fill="hold"/>
                                        <p:tgtEl>
                                          <p:spTgt spid="6"/>
                                        </p:tgtEl>
                                        <p:attrNameLst>
                                          <p:attrName>ppt_x</p:attrName>
                                        </p:attrNameLst>
                                      </p:cBhvr>
                                      <p:tavLst>
                                        <p:tav tm="0">
                                          <p:val>
                                            <p:strVal val="1+#ppt_w/2"/>
                                          </p:val>
                                        </p:tav>
                                        <p:tav tm="100000">
                                          <p:val>
                                            <p:strVal val="#ppt_x"/>
                                          </p:val>
                                        </p:tav>
                                      </p:tavLst>
                                    </p:anim>
                                    <p:anim calcmode="lin" valueType="num">
                                      <p:cBhvr additive="base">
                                        <p:cTn id="2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0" y="764704"/>
            <a:ext cx="4932040" cy="454496"/>
          </a:xfrm>
        </p:spPr>
        <p:txBody>
          <a:bodyPr/>
          <a:lstStyle/>
          <a:p>
            <a:pPr algn="l">
              <a:spcBef>
                <a:spcPct val="10000"/>
              </a:spcBef>
            </a:pPr>
            <a:r>
              <a:rPr lang="zh-TW" altLang="en-US" sz="2200" b="1" dirty="0">
                <a:solidFill>
                  <a:srgbClr val="FFFFFF"/>
                </a:solidFill>
              </a:rPr>
              <a:t>其他表件及補充說明</a:t>
            </a:r>
            <a:endParaRPr lang="en-US" altLang="zh-TW" sz="2200" b="1" dirty="0">
              <a:solidFill>
                <a:srgbClr val="FFFFFF"/>
              </a:solidFill>
            </a:endParaRPr>
          </a:p>
        </p:txBody>
      </p:sp>
      <p:pic>
        <p:nvPicPr>
          <p:cNvPr id="3" name="圖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2000" y="1412776"/>
            <a:ext cx="3396571" cy="4803136"/>
          </a:xfrm>
          <a:prstGeom prst="rect">
            <a:avLst/>
          </a:prstGeom>
          <a:ln w="19050" cap="sq">
            <a:solidFill>
              <a:schemeClr val="tx2"/>
            </a:solidFill>
            <a:prstDash val="solid"/>
            <a:miter lim="800000"/>
          </a:ln>
          <a:effectLst>
            <a:outerShdw blurRad="50800" dist="38100" dir="2700000" algn="tl" rotWithShape="0">
              <a:srgbClr val="000000">
                <a:alpha val="43000"/>
              </a:srgbClr>
            </a:outerShdw>
          </a:effectLst>
        </p:spPr>
      </p:pic>
      <p:pic>
        <p:nvPicPr>
          <p:cNvPr id="4" name="圖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1560" y="1412776"/>
            <a:ext cx="3396571" cy="4803136"/>
          </a:xfrm>
          <a:prstGeom prst="rect">
            <a:avLst/>
          </a:prstGeom>
          <a:ln w="19050" cap="sq">
            <a:solidFill>
              <a:srgbClr val="000000"/>
            </a:solidFill>
            <a:prstDash val="solid"/>
            <a:miter lim="800000"/>
          </a:ln>
          <a:effectLst>
            <a:outerShdw blurRad="50800" dist="38100" dir="2700000" algn="tl" rotWithShape="0">
              <a:srgbClr val="000000">
                <a:alpha val="43000"/>
              </a:srgbClr>
            </a:outerShdw>
          </a:effectLst>
        </p:spPr>
      </p:pic>
      <p:sp>
        <p:nvSpPr>
          <p:cNvPr id="5" name="Rectangle 17"/>
          <p:cNvSpPr>
            <a:spLocks noGrp="1" noChangeArrowheads="1"/>
          </p:cNvSpPr>
          <p:nvPr/>
        </p:nvSpPr>
        <p:spPr bwMode="auto">
          <a:xfrm>
            <a:off x="2771800" y="6613071"/>
            <a:ext cx="1905000" cy="2286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zh-TW"/>
            </a:defPPr>
            <a:lvl1pPr algn="r" rtl="0" eaLnBrk="1" fontAlgn="base" hangingPunct="1">
              <a:spcBef>
                <a:spcPct val="0"/>
              </a:spcBef>
              <a:spcAft>
                <a:spcPct val="0"/>
              </a:spcAft>
              <a:defRPr kumimoji="1" b="0" kern="1200">
                <a:solidFill>
                  <a:schemeClr val="tx1"/>
                </a:solidFill>
                <a:latin typeface="Tahoma" pitchFamily="34" charset="0"/>
                <a:ea typeface="新細明體" pitchFamily="18" charset="-120"/>
                <a:cs typeface="+mn-cs"/>
              </a:defRPr>
            </a:lvl1pPr>
            <a:lvl2pPr marL="457200" algn="l" rtl="0" fontAlgn="base">
              <a:spcBef>
                <a:spcPct val="0"/>
              </a:spcBef>
              <a:spcAft>
                <a:spcPct val="0"/>
              </a:spcAft>
              <a:defRPr kumimoji="1" kern="1200">
                <a:solidFill>
                  <a:schemeClr val="tx1"/>
                </a:solidFill>
                <a:latin typeface="Arial" charset="0"/>
                <a:ea typeface="新細明體" pitchFamily="18" charset="-120"/>
                <a:cs typeface="+mn-cs"/>
              </a:defRPr>
            </a:lvl2pPr>
            <a:lvl3pPr marL="914400" algn="l" rtl="0" fontAlgn="base">
              <a:spcBef>
                <a:spcPct val="0"/>
              </a:spcBef>
              <a:spcAft>
                <a:spcPct val="0"/>
              </a:spcAft>
              <a:defRPr kumimoji="1" kern="1200">
                <a:solidFill>
                  <a:schemeClr val="tx1"/>
                </a:solidFill>
                <a:latin typeface="Arial" charset="0"/>
                <a:ea typeface="新細明體" pitchFamily="18" charset="-120"/>
                <a:cs typeface="+mn-cs"/>
              </a:defRPr>
            </a:lvl3pPr>
            <a:lvl4pPr marL="1371600" algn="l" rtl="0" fontAlgn="base">
              <a:spcBef>
                <a:spcPct val="0"/>
              </a:spcBef>
              <a:spcAft>
                <a:spcPct val="0"/>
              </a:spcAft>
              <a:defRPr kumimoji="1" kern="1200">
                <a:solidFill>
                  <a:schemeClr val="tx1"/>
                </a:solidFill>
                <a:latin typeface="Arial" charset="0"/>
                <a:ea typeface="新細明體" pitchFamily="18" charset="-120"/>
                <a:cs typeface="+mn-cs"/>
              </a:defRPr>
            </a:lvl4pPr>
            <a:lvl5pPr marL="1828800" algn="l" rtl="0" fontAlgn="base">
              <a:spcBef>
                <a:spcPct val="0"/>
              </a:spcBef>
              <a:spcAft>
                <a:spcPct val="0"/>
              </a:spcAft>
              <a:defRPr kumimoji="1" kern="1200">
                <a:solidFill>
                  <a:schemeClr val="tx1"/>
                </a:solidFill>
                <a:latin typeface="Arial" charset="0"/>
                <a:ea typeface="新細明體" pitchFamily="18" charset="-120"/>
                <a:cs typeface="+mn-cs"/>
              </a:defRPr>
            </a:lvl5pPr>
            <a:lvl6pPr marL="2286000" algn="l" defTabSz="914400" rtl="0" eaLnBrk="1" latinLnBrk="0" hangingPunct="1">
              <a:defRPr kumimoji="1" kern="1200">
                <a:solidFill>
                  <a:schemeClr val="tx1"/>
                </a:solidFill>
                <a:latin typeface="Arial" charset="0"/>
                <a:ea typeface="新細明體" pitchFamily="18" charset="-120"/>
                <a:cs typeface="+mn-cs"/>
              </a:defRPr>
            </a:lvl6pPr>
            <a:lvl7pPr marL="2743200" algn="l" defTabSz="914400" rtl="0" eaLnBrk="1" latinLnBrk="0" hangingPunct="1">
              <a:defRPr kumimoji="1" kern="1200">
                <a:solidFill>
                  <a:schemeClr val="tx1"/>
                </a:solidFill>
                <a:latin typeface="Arial" charset="0"/>
                <a:ea typeface="新細明體" pitchFamily="18" charset="-120"/>
                <a:cs typeface="+mn-cs"/>
              </a:defRPr>
            </a:lvl7pPr>
            <a:lvl8pPr marL="3200400" algn="l" defTabSz="914400" rtl="0" eaLnBrk="1" latinLnBrk="0" hangingPunct="1">
              <a:defRPr kumimoji="1" kern="1200">
                <a:solidFill>
                  <a:schemeClr val="tx1"/>
                </a:solidFill>
                <a:latin typeface="Arial" charset="0"/>
                <a:ea typeface="新細明體" pitchFamily="18" charset="-120"/>
                <a:cs typeface="+mn-cs"/>
              </a:defRPr>
            </a:lvl8pPr>
            <a:lvl9pPr marL="3657600" algn="l" defTabSz="914400" rtl="0" eaLnBrk="1" latinLnBrk="0" hangingPunct="1">
              <a:defRPr kumimoji="1" kern="1200">
                <a:solidFill>
                  <a:schemeClr val="tx1"/>
                </a:solidFill>
                <a:latin typeface="Arial" charset="0"/>
                <a:ea typeface="新細明體" pitchFamily="18" charset="-120"/>
                <a:cs typeface="+mn-cs"/>
              </a:defRPr>
            </a:lvl9pPr>
          </a:lstStyle>
          <a:p>
            <a:pPr>
              <a:defRPr/>
            </a:pPr>
            <a:fld id="{24BD88AC-02A0-4701-853A-928E057D80FC}" type="slidenum">
              <a:rPr lang="en-US" altLang="zh-TW">
                <a:solidFill>
                  <a:srgbClr val="000000"/>
                </a:solidFill>
              </a:rPr>
              <a:pPr>
                <a:defRPr/>
              </a:pPr>
              <a:t>31</a:t>
            </a:fld>
            <a:endParaRPr lang="en-US" altLang="zh-TW" dirty="0">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0" y="764704"/>
            <a:ext cx="4932040" cy="454496"/>
          </a:xfrm>
        </p:spPr>
        <p:txBody>
          <a:bodyPr/>
          <a:lstStyle/>
          <a:p>
            <a:pPr algn="l">
              <a:spcBef>
                <a:spcPct val="10000"/>
              </a:spcBef>
            </a:pPr>
            <a:r>
              <a:rPr lang="zh-TW" altLang="en-US" sz="2200" b="1" dirty="0">
                <a:solidFill>
                  <a:srgbClr val="FFFFFF"/>
                </a:solidFill>
              </a:rPr>
              <a:t>其他表件及補充說明</a:t>
            </a:r>
            <a:endParaRPr lang="en-US" altLang="zh-TW" sz="2200" b="1" dirty="0">
              <a:solidFill>
                <a:srgbClr val="FFFFFF"/>
              </a:solidFill>
            </a:endParaRPr>
          </a:p>
        </p:txBody>
      </p:sp>
      <p:pic>
        <p:nvPicPr>
          <p:cNvPr id="5124" name="Picture 4" descr="C:\Users\NPUST Allen\Desktop\實習心得及考核表及證明表\B100實習工作考核表-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4837" y="1606588"/>
            <a:ext cx="3589069" cy="5074591"/>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C:\Users\NPUST Allen\Desktop\實習心得及考核表及證明表\B98實習工作考核表-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20072" y="1412776"/>
            <a:ext cx="3708835" cy="5243928"/>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C:\Users\NPUST Allen\Desktop\實習心得及考核表及證明表\B100產業實習考核表-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84502" y="1441190"/>
            <a:ext cx="3728341" cy="5271508"/>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17"/>
          <p:cNvSpPr>
            <a:spLocks noGrp="1" noChangeArrowheads="1"/>
          </p:cNvSpPr>
          <p:nvPr>
            <p:ph type="sldNum" sz="quarter" idx="11"/>
          </p:nvPr>
        </p:nvSpPr>
        <p:spPr>
          <a:xfrm>
            <a:off x="2819400" y="6629400"/>
            <a:ext cx="1905000" cy="228600"/>
          </a:xfrm>
          <a:ln/>
        </p:spPr>
        <p:txBody>
          <a:bodyPr/>
          <a:lstStyle/>
          <a:p>
            <a:pPr>
              <a:defRPr/>
            </a:pPr>
            <a:fld id="{24BD88AC-02A0-4701-853A-928E057D80FC}" type="slidenum">
              <a:rPr lang="en-US" altLang="zh-TW">
                <a:solidFill>
                  <a:srgbClr val="000000"/>
                </a:solidFill>
              </a:rPr>
              <a:pPr>
                <a:defRPr/>
              </a:pPr>
              <a:t>32</a:t>
            </a:fld>
            <a:endParaRPr lang="en-US" altLang="zh-TW" dirty="0">
              <a:solidFill>
                <a:srgbClr val="000000"/>
              </a:solidFill>
            </a:endParaRPr>
          </a:p>
        </p:txBody>
      </p:sp>
    </p:spTree>
    <p:extLst>
      <p:ext uri="{BB962C8B-B14F-4D97-AF65-F5344CB8AC3E}">
        <p14:creationId xmlns:p14="http://schemas.microsoft.com/office/powerpoint/2010/main" val="70634776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5124"/>
                                        </p:tgtEl>
                                        <p:attrNameLst>
                                          <p:attrName>style.visibility</p:attrName>
                                        </p:attrNameLst>
                                      </p:cBhvr>
                                      <p:to>
                                        <p:strVal val="visible"/>
                                      </p:to>
                                    </p:set>
                                    <p:animEffect transition="in" filter="wipe(down)">
                                      <p:cBhvr>
                                        <p:cTn id="7" dur="500"/>
                                        <p:tgtEl>
                                          <p:spTgt spid="5124"/>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5126"/>
                                        </p:tgtEl>
                                        <p:attrNameLst>
                                          <p:attrName>style.visibility</p:attrName>
                                        </p:attrNameLst>
                                      </p:cBhvr>
                                      <p:to>
                                        <p:strVal val="visible"/>
                                      </p:to>
                                    </p:set>
                                    <p:animEffect transition="in" filter="wipe(down)">
                                      <p:cBhvr>
                                        <p:cTn id="11" dur="500"/>
                                        <p:tgtEl>
                                          <p:spTgt spid="5126"/>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xit" presetSubtype="0" fill="hold" nodeType="clickEffect">
                                  <p:stCondLst>
                                    <p:cond delay="0"/>
                                  </p:stCondLst>
                                  <p:childTnLst>
                                    <p:set>
                                      <p:cBhvr>
                                        <p:cTn id="15" dur="1" fill="hold">
                                          <p:stCondLst>
                                            <p:cond delay="0"/>
                                          </p:stCondLst>
                                        </p:cTn>
                                        <p:tgtEl>
                                          <p:spTgt spid="5124"/>
                                        </p:tgtEl>
                                        <p:attrNameLst>
                                          <p:attrName>style.visibility</p:attrName>
                                        </p:attrNameLst>
                                      </p:cBhvr>
                                      <p:to>
                                        <p:strVal val="hidden"/>
                                      </p:to>
                                    </p:set>
                                  </p:childTnLst>
                                </p:cTn>
                              </p:par>
                              <p:par>
                                <p:cTn id="16" presetID="1" presetClass="exit" presetSubtype="0" fill="hold" nodeType="withEffect">
                                  <p:stCondLst>
                                    <p:cond delay="0"/>
                                  </p:stCondLst>
                                  <p:childTnLst>
                                    <p:set>
                                      <p:cBhvr>
                                        <p:cTn id="17" dur="1" fill="hold">
                                          <p:stCondLst>
                                            <p:cond delay="0"/>
                                          </p:stCondLst>
                                        </p:cTn>
                                        <p:tgtEl>
                                          <p:spTgt spid="5126"/>
                                        </p:tgtEl>
                                        <p:attrNameLst>
                                          <p:attrName>style.visibility</p:attrName>
                                        </p:attrNameLst>
                                      </p:cBhvr>
                                      <p:to>
                                        <p:strVal val="hidden"/>
                                      </p:to>
                                    </p:set>
                                  </p:childTnLst>
                                </p:cTn>
                              </p:par>
                            </p:childTnLst>
                          </p:cTn>
                        </p:par>
                        <p:par>
                          <p:cTn id="18" fill="hold">
                            <p:stCondLst>
                              <p:cond delay="0"/>
                            </p:stCondLst>
                            <p:childTnLst>
                              <p:par>
                                <p:cTn id="19" presetID="6" presetClass="entr" presetSubtype="16" fill="hold" nodeType="afterEffect">
                                  <p:stCondLst>
                                    <p:cond delay="0"/>
                                  </p:stCondLst>
                                  <p:childTnLst>
                                    <p:set>
                                      <p:cBhvr>
                                        <p:cTn id="20" dur="1" fill="hold">
                                          <p:stCondLst>
                                            <p:cond delay="0"/>
                                          </p:stCondLst>
                                        </p:cTn>
                                        <p:tgtEl>
                                          <p:spTgt spid="5122"/>
                                        </p:tgtEl>
                                        <p:attrNameLst>
                                          <p:attrName>style.visibility</p:attrName>
                                        </p:attrNameLst>
                                      </p:cBhvr>
                                      <p:to>
                                        <p:strVal val="visible"/>
                                      </p:to>
                                    </p:set>
                                    <p:animEffect transition="in" filter="circle(in)">
                                      <p:cBhvr>
                                        <p:cTn id="21" dur="20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0" y="764704"/>
            <a:ext cx="4932040" cy="454496"/>
          </a:xfrm>
        </p:spPr>
        <p:txBody>
          <a:bodyPr/>
          <a:lstStyle/>
          <a:p>
            <a:pPr algn="l">
              <a:spcBef>
                <a:spcPct val="10000"/>
              </a:spcBef>
            </a:pPr>
            <a:r>
              <a:rPr lang="zh-TW" altLang="en-US" sz="2200" b="1" dirty="0">
                <a:solidFill>
                  <a:srgbClr val="FFFFFF"/>
                </a:solidFill>
              </a:rPr>
              <a:t>其他表件及補充說明</a:t>
            </a:r>
            <a:endParaRPr lang="en-US" altLang="zh-TW" sz="2200" b="1" dirty="0">
              <a:solidFill>
                <a:srgbClr val="FFFFFF"/>
              </a:solidFill>
            </a:endParaRPr>
          </a:p>
        </p:txBody>
      </p:sp>
      <p:pic>
        <p:nvPicPr>
          <p:cNvPr id="4" name="Picture 5" descr="C:\Users\NPUST Allen\Desktop\實習心得及考核表及證明表\B100實習工作時數證明-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1813" y="1496042"/>
            <a:ext cx="3457230" cy="488818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7" descr="C:\Users\NPUST Allen\Desktop\實習心得及考核表及證明表\B98實習時數證明-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20072" y="1476935"/>
            <a:ext cx="3672408" cy="519242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descr="C:\Users\NPUST Allen\Desktop\實習心得及考核表及證明表\B100產業實習時數證明-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83768" y="1340768"/>
            <a:ext cx="3768714" cy="5328592"/>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17"/>
          <p:cNvSpPr>
            <a:spLocks noGrp="1" noChangeArrowheads="1"/>
          </p:cNvSpPr>
          <p:nvPr>
            <p:ph type="sldNum" sz="quarter" idx="11"/>
          </p:nvPr>
        </p:nvSpPr>
        <p:spPr>
          <a:xfrm>
            <a:off x="2819400" y="6629400"/>
            <a:ext cx="1905000" cy="228600"/>
          </a:xfrm>
          <a:ln/>
        </p:spPr>
        <p:txBody>
          <a:bodyPr/>
          <a:lstStyle/>
          <a:p>
            <a:pPr>
              <a:defRPr/>
            </a:pPr>
            <a:fld id="{24BD88AC-02A0-4701-853A-928E057D80FC}" type="slidenum">
              <a:rPr lang="en-US" altLang="zh-TW">
                <a:solidFill>
                  <a:srgbClr val="000000"/>
                </a:solidFill>
              </a:rPr>
              <a:pPr>
                <a:defRPr/>
              </a:pPr>
              <a:t>33</a:t>
            </a:fld>
            <a:endParaRPr lang="en-US" altLang="zh-TW" dirty="0">
              <a:solidFill>
                <a:srgbClr val="000000"/>
              </a:solidFill>
            </a:endParaRPr>
          </a:p>
        </p:txBody>
      </p:sp>
    </p:spTree>
    <p:extLst>
      <p:ext uri="{BB962C8B-B14F-4D97-AF65-F5344CB8AC3E}">
        <p14:creationId xmlns:p14="http://schemas.microsoft.com/office/powerpoint/2010/main" val="70634776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fltVal val="0"/>
                                          </p:val>
                                        </p:tav>
                                        <p:tav tm="100000">
                                          <p:val>
                                            <p:strVal val="#ppt_h"/>
                                          </p:val>
                                        </p:tav>
                                      </p:tavLst>
                                    </p:anim>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xit" presetSubtype="0" fill="hold" nodeType="clickEffect">
                                  <p:stCondLst>
                                    <p:cond delay="0"/>
                                  </p:stCondLst>
                                  <p:childTnLst>
                                    <p:set>
                                      <p:cBhvr>
                                        <p:cTn id="19" dur="1" fill="hold">
                                          <p:stCondLst>
                                            <p:cond delay="0"/>
                                          </p:stCondLst>
                                        </p:cTn>
                                        <p:tgtEl>
                                          <p:spTgt spid="4"/>
                                        </p:tgtEl>
                                        <p:attrNameLst>
                                          <p:attrName>style.visibility</p:attrName>
                                        </p:attrNameLst>
                                      </p:cBhvr>
                                      <p:to>
                                        <p:strVal val="hidden"/>
                                      </p:to>
                                    </p:set>
                                  </p:childTnLst>
                                </p:cTn>
                              </p:par>
                            </p:childTnLst>
                          </p:cTn>
                        </p:par>
                        <p:par>
                          <p:cTn id="20" fill="hold">
                            <p:stCondLst>
                              <p:cond delay="0"/>
                            </p:stCondLst>
                            <p:childTnLst>
                              <p:par>
                                <p:cTn id="21" presetID="1" presetClass="exit" presetSubtype="0" fill="hold" nodeType="afterEffect">
                                  <p:stCondLst>
                                    <p:cond delay="0"/>
                                  </p:stCondLst>
                                  <p:childTnLst>
                                    <p:set>
                                      <p:cBhvr>
                                        <p:cTn id="22" dur="1" fill="hold">
                                          <p:stCondLst>
                                            <p:cond delay="0"/>
                                          </p:stCondLst>
                                        </p:cTn>
                                        <p:tgtEl>
                                          <p:spTgt spid="5"/>
                                        </p:tgtEl>
                                        <p:attrNameLst>
                                          <p:attrName>style.visibility</p:attrName>
                                        </p:attrNameLst>
                                      </p:cBhvr>
                                      <p:to>
                                        <p:strVal val="hidden"/>
                                      </p:to>
                                    </p:set>
                                  </p:childTnLst>
                                </p:cTn>
                              </p:par>
                            </p:childTnLst>
                          </p:cTn>
                        </p:par>
                        <p:par>
                          <p:cTn id="23" fill="hold">
                            <p:stCondLst>
                              <p:cond delay="0"/>
                            </p:stCondLst>
                            <p:childTnLst>
                              <p:par>
                                <p:cTn id="24" presetID="22" presetClass="entr" presetSubtype="4" fill="hold" nodeType="afterEffect">
                                  <p:stCondLst>
                                    <p:cond delay="500"/>
                                  </p:stCondLst>
                                  <p:childTnLst>
                                    <p:set>
                                      <p:cBhvr>
                                        <p:cTn id="25" dur="1" fill="hold">
                                          <p:stCondLst>
                                            <p:cond delay="0"/>
                                          </p:stCondLst>
                                        </p:cTn>
                                        <p:tgtEl>
                                          <p:spTgt spid="6"/>
                                        </p:tgtEl>
                                        <p:attrNameLst>
                                          <p:attrName>style.visibility</p:attrName>
                                        </p:attrNameLst>
                                      </p:cBhvr>
                                      <p:to>
                                        <p:strVal val="visible"/>
                                      </p:to>
                                    </p:set>
                                    <p:animEffect transition="in" filter="wipe(down)">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3923928" y="2708920"/>
            <a:ext cx="4638328" cy="2232248"/>
          </a:xfrm>
        </p:spPr>
        <p:txBody>
          <a:bodyPr/>
          <a:lstStyle/>
          <a:p>
            <a:r>
              <a:rPr lang="zh-TW" altLang="en-US" dirty="0" smtClean="0">
                <a:solidFill>
                  <a:srgbClr val="FF0000"/>
                </a:solidFill>
              </a:rPr>
              <a:t>報告結束</a:t>
            </a:r>
            <a:r>
              <a:rPr lang="en-US" altLang="zh-TW" dirty="0" smtClean="0">
                <a:solidFill>
                  <a:srgbClr val="FF0000"/>
                </a:solidFill>
              </a:rPr>
              <a:t/>
            </a:r>
            <a:br>
              <a:rPr lang="en-US" altLang="zh-TW" dirty="0" smtClean="0">
                <a:solidFill>
                  <a:srgbClr val="FF0000"/>
                </a:solidFill>
              </a:rPr>
            </a:br>
            <a:r>
              <a:rPr lang="en-US" altLang="zh-TW" dirty="0">
                <a:solidFill>
                  <a:srgbClr val="FF0000"/>
                </a:solidFill>
              </a:rPr>
              <a:t/>
            </a:r>
            <a:br>
              <a:rPr lang="en-US" altLang="zh-TW" dirty="0">
                <a:solidFill>
                  <a:srgbClr val="FF0000"/>
                </a:solidFill>
              </a:rPr>
            </a:br>
            <a:r>
              <a:rPr lang="zh-TW" altLang="en-US" dirty="0" smtClean="0">
                <a:solidFill>
                  <a:srgbClr val="FF0000"/>
                </a:solidFill>
              </a:rPr>
              <a:t>感謝聆聽</a:t>
            </a:r>
            <a:endParaRPr lang="zh-TW" altLang="en-US" dirty="0">
              <a:solidFill>
                <a:srgbClr val="FF0000"/>
              </a:solidFill>
            </a:endParaRPr>
          </a:p>
        </p:txBody>
      </p:sp>
      <p:sp>
        <p:nvSpPr>
          <p:cNvPr id="4" name="投影片編號版面配置區 3"/>
          <p:cNvSpPr>
            <a:spLocks noGrp="1"/>
          </p:cNvSpPr>
          <p:nvPr>
            <p:ph type="sldNum" sz="quarter" idx="11"/>
          </p:nvPr>
        </p:nvSpPr>
        <p:spPr/>
        <p:txBody>
          <a:bodyPr/>
          <a:lstStyle/>
          <a:p>
            <a:pPr>
              <a:defRPr/>
            </a:pPr>
            <a:fld id="{6EA06944-F69C-46E2-B4F7-CC7B6DE95346}" type="slidenum">
              <a:rPr lang="en-US" altLang="zh-TW" smtClean="0">
                <a:solidFill>
                  <a:srgbClr val="000000"/>
                </a:solidFill>
              </a:rPr>
              <a:pPr>
                <a:defRPr/>
              </a:pPr>
              <a:t>34</a:t>
            </a:fld>
            <a:endParaRPr lang="en-US" altLang="zh-TW">
              <a:solidFill>
                <a:srgbClr val="000000"/>
              </a:solidFill>
            </a:endParaRPr>
          </a:p>
        </p:txBody>
      </p:sp>
      <p:pic>
        <p:nvPicPr>
          <p:cNvPr id="6146" name="Picture 2" descr="D:\活動照片\2013\101-1 B98~99校外實習照片\張家鳳(寒舍艾美).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9495" y="1371108"/>
            <a:ext cx="3438408" cy="257612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6147" name="Picture 3" descr="D:\活動照片\2013\101-1 B98~99校外實習照片\陳俞靜(日月行館).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9480" y="4014648"/>
            <a:ext cx="3348423" cy="251283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61482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6146"/>
                                        </p:tgtEl>
                                        <p:attrNameLst>
                                          <p:attrName>style.visibility</p:attrName>
                                        </p:attrNameLst>
                                      </p:cBhvr>
                                      <p:to>
                                        <p:strVal val="visible"/>
                                      </p:to>
                                    </p:set>
                                    <p:anim calcmode="lin" valueType="num">
                                      <p:cBhvr>
                                        <p:cTn id="12" dur="500" fill="hold"/>
                                        <p:tgtEl>
                                          <p:spTgt spid="6146"/>
                                        </p:tgtEl>
                                        <p:attrNameLst>
                                          <p:attrName>ppt_w</p:attrName>
                                        </p:attrNameLst>
                                      </p:cBhvr>
                                      <p:tavLst>
                                        <p:tav tm="0">
                                          <p:val>
                                            <p:fltVal val="0"/>
                                          </p:val>
                                        </p:tav>
                                        <p:tav tm="100000">
                                          <p:val>
                                            <p:strVal val="#ppt_w"/>
                                          </p:val>
                                        </p:tav>
                                      </p:tavLst>
                                    </p:anim>
                                    <p:anim calcmode="lin" valueType="num">
                                      <p:cBhvr>
                                        <p:cTn id="13" dur="500" fill="hold"/>
                                        <p:tgtEl>
                                          <p:spTgt spid="6146"/>
                                        </p:tgtEl>
                                        <p:attrNameLst>
                                          <p:attrName>ppt_h</p:attrName>
                                        </p:attrNameLst>
                                      </p:cBhvr>
                                      <p:tavLst>
                                        <p:tav tm="0">
                                          <p:val>
                                            <p:fltVal val="0"/>
                                          </p:val>
                                        </p:tav>
                                        <p:tav tm="100000">
                                          <p:val>
                                            <p:strVal val="#ppt_h"/>
                                          </p:val>
                                        </p:tav>
                                      </p:tavLst>
                                    </p:anim>
                                    <p:animEffect transition="in" filter="fade">
                                      <p:cBhvr>
                                        <p:cTn id="14" dur="500"/>
                                        <p:tgtEl>
                                          <p:spTgt spid="6146"/>
                                        </p:tgtEl>
                                      </p:cBhvr>
                                    </p:animEffect>
                                  </p:childTnLst>
                                </p:cTn>
                              </p:par>
                              <p:par>
                                <p:cTn id="15" presetID="53" presetClass="entr" presetSubtype="16" fill="hold" nodeType="withEffect">
                                  <p:stCondLst>
                                    <p:cond delay="0"/>
                                  </p:stCondLst>
                                  <p:childTnLst>
                                    <p:set>
                                      <p:cBhvr>
                                        <p:cTn id="16" dur="1" fill="hold">
                                          <p:stCondLst>
                                            <p:cond delay="0"/>
                                          </p:stCondLst>
                                        </p:cTn>
                                        <p:tgtEl>
                                          <p:spTgt spid="6147"/>
                                        </p:tgtEl>
                                        <p:attrNameLst>
                                          <p:attrName>style.visibility</p:attrName>
                                        </p:attrNameLst>
                                      </p:cBhvr>
                                      <p:to>
                                        <p:strVal val="visible"/>
                                      </p:to>
                                    </p:set>
                                    <p:anim calcmode="lin" valueType="num">
                                      <p:cBhvr>
                                        <p:cTn id="17" dur="500" fill="hold"/>
                                        <p:tgtEl>
                                          <p:spTgt spid="6147"/>
                                        </p:tgtEl>
                                        <p:attrNameLst>
                                          <p:attrName>ppt_w</p:attrName>
                                        </p:attrNameLst>
                                      </p:cBhvr>
                                      <p:tavLst>
                                        <p:tav tm="0">
                                          <p:val>
                                            <p:fltVal val="0"/>
                                          </p:val>
                                        </p:tav>
                                        <p:tav tm="100000">
                                          <p:val>
                                            <p:strVal val="#ppt_w"/>
                                          </p:val>
                                        </p:tav>
                                      </p:tavLst>
                                    </p:anim>
                                    <p:anim calcmode="lin" valueType="num">
                                      <p:cBhvr>
                                        <p:cTn id="18" dur="500" fill="hold"/>
                                        <p:tgtEl>
                                          <p:spTgt spid="6147"/>
                                        </p:tgtEl>
                                        <p:attrNameLst>
                                          <p:attrName>ppt_h</p:attrName>
                                        </p:attrNameLst>
                                      </p:cBhvr>
                                      <p:tavLst>
                                        <p:tav tm="0">
                                          <p:val>
                                            <p:fltVal val="0"/>
                                          </p:val>
                                        </p:tav>
                                        <p:tav tm="100000">
                                          <p:val>
                                            <p:strVal val="#ppt_h"/>
                                          </p:val>
                                        </p:tav>
                                      </p:tavLst>
                                    </p:anim>
                                    <p:animEffect transition="in" filter="fade">
                                      <p:cBhvr>
                                        <p:cTn id="19" dur="500"/>
                                        <p:tgtEl>
                                          <p:spTgt spid="6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0" y="692696"/>
            <a:ext cx="8388424" cy="526504"/>
          </a:xfrm>
        </p:spPr>
        <p:txBody>
          <a:bodyPr/>
          <a:lstStyle/>
          <a:p>
            <a:pPr algn="l"/>
            <a:r>
              <a:rPr lang="zh-TW" altLang="en-US" sz="2200" b="1" dirty="0">
                <a:solidFill>
                  <a:srgbClr val="FFFFFF"/>
                </a:solidFill>
              </a:rPr>
              <a:t>本</a:t>
            </a:r>
            <a:r>
              <a:rPr lang="zh-TW" altLang="en-US" sz="2200" b="1" dirty="0" smtClean="0">
                <a:solidFill>
                  <a:srgbClr val="FFFFFF"/>
                </a:solidFill>
              </a:rPr>
              <a:t>系</a:t>
            </a:r>
            <a:r>
              <a:rPr lang="zh-TW" altLang="en-US" sz="2400" dirty="0">
                <a:latin typeface="+mj-ea"/>
              </a:rPr>
              <a:t>發文至國內旅館及餐飲相關</a:t>
            </a:r>
            <a:r>
              <a:rPr lang="zh-TW" altLang="en-US" sz="2400" dirty="0" smtClean="0">
                <a:latin typeface="+mj-ea"/>
              </a:rPr>
              <a:t>企業之公文</a:t>
            </a:r>
            <a:endParaRPr lang="zh-TW" altLang="en-US" sz="2200" dirty="0"/>
          </a:p>
        </p:txBody>
      </p:sp>
      <p:sp>
        <p:nvSpPr>
          <p:cNvPr id="4" name="投影片編號版面配置區 3"/>
          <p:cNvSpPr>
            <a:spLocks noGrp="1"/>
          </p:cNvSpPr>
          <p:nvPr>
            <p:ph type="sldNum" sz="quarter" idx="11"/>
          </p:nvPr>
        </p:nvSpPr>
        <p:spPr/>
        <p:txBody>
          <a:bodyPr/>
          <a:lstStyle/>
          <a:p>
            <a:pPr>
              <a:defRPr/>
            </a:pPr>
            <a:fld id="{6EA06944-F69C-46E2-B4F7-CC7B6DE95346}" type="slidenum">
              <a:rPr lang="en-US" altLang="zh-TW" smtClean="0">
                <a:solidFill>
                  <a:srgbClr val="000000"/>
                </a:solidFill>
              </a:rPr>
              <a:pPr>
                <a:defRPr/>
              </a:pPr>
              <a:t>4</a:t>
            </a:fld>
            <a:endParaRPr lang="en-US" altLang="zh-TW">
              <a:solidFill>
                <a:srgbClr val="000000"/>
              </a:solidFill>
            </a:endParaRPr>
          </a:p>
        </p:txBody>
      </p:sp>
      <p:pic>
        <p:nvPicPr>
          <p:cNvPr id="1026" name="Picture 2" descr="C:\Users\NPUST Allen\AppData\Local\Microsoft\Windows\Temporary Internet Files\Content.IE5\9L6B17PX\103EZ00074.tif"/>
          <p:cNvPicPr>
            <a:picLocks noChangeAspect="1" noChangeArrowheads="1" noCrop="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520" y="1484784"/>
            <a:ext cx="3444650" cy="486916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NPUST Allen\AppData\Local\Microsoft\Windows\Temporary Internet Files\Content.IE5\9L6B17PX\103EZ00071.tif"/>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08259" y="1484784"/>
            <a:ext cx="3605471" cy="50964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880586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27"/>
                                        </p:tgtEl>
                                        <p:attrNameLst>
                                          <p:attrName>style.visibility</p:attrName>
                                        </p:attrNameLst>
                                      </p:cBhvr>
                                      <p:to>
                                        <p:strVal val="visible"/>
                                      </p:to>
                                    </p:set>
                                    <p:animEffect transition="in" filter="fade">
                                      <p:cBhvr>
                                        <p:cTn id="11" dur="500"/>
                                        <p:tgtEl>
                                          <p:spTgt spid="10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0" y="692696"/>
            <a:ext cx="8532440" cy="526504"/>
          </a:xfrm>
        </p:spPr>
        <p:txBody>
          <a:bodyPr/>
          <a:lstStyle/>
          <a:p>
            <a:pPr algn="l"/>
            <a:r>
              <a:rPr lang="zh-TW" altLang="en-US" sz="2200" dirty="0">
                <a:latin typeface="+mj-ea"/>
              </a:rPr>
              <a:t>國內旅館及餐飲相關</a:t>
            </a:r>
            <a:r>
              <a:rPr lang="zh-TW" altLang="en-US" sz="2200" dirty="0" smtClean="0">
                <a:latin typeface="+mj-ea"/>
              </a:rPr>
              <a:t>企業回覆之員額表</a:t>
            </a:r>
            <a:endParaRPr lang="zh-TW" altLang="en-US" sz="2200" dirty="0"/>
          </a:p>
        </p:txBody>
      </p:sp>
      <p:sp>
        <p:nvSpPr>
          <p:cNvPr id="4" name="投影片編號版面配置區 3"/>
          <p:cNvSpPr>
            <a:spLocks noGrp="1"/>
          </p:cNvSpPr>
          <p:nvPr>
            <p:ph type="sldNum" sz="quarter" idx="11"/>
          </p:nvPr>
        </p:nvSpPr>
        <p:spPr/>
        <p:txBody>
          <a:bodyPr/>
          <a:lstStyle/>
          <a:p>
            <a:pPr>
              <a:defRPr/>
            </a:pPr>
            <a:fld id="{6EA06944-F69C-46E2-B4F7-CC7B6DE95346}" type="slidenum">
              <a:rPr lang="en-US" altLang="zh-TW" smtClean="0">
                <a:solidFill>
                  <a:srgbClr val="000000"/>
                </a:solidFill>
              </a:rPr>
              <a:pPr>
                <a:defRPr/>
              </a:pPr>
              <a:t>5</a:t>
            </a:fld>
            <a:endParaRPr lang="en-US" altLang="zh-TW">
              <a:solidFill>
                <a:srgbClr val="000000"/>
              </a:solidFill>
            </a:endParaRPr>
          </a:p>
        </p:txBody>
      </p:sp>
      <p:pic>
        <p:nvPicPr>
          <p:cNvPr id="2050" name="Picture 2" descr="C:\Users\NPUST Allen\Desktop\實習心得及考核表及證明表\國立屏東科技大學餐旅管理系_暑期_實習調查-悠活.t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7179" y="1371226"/>
            <a:ext cx="3696150" cy="522612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sers\NPUST Allen\Desktop\實習心得及考核表及證明表\屏東科大102-1暑期實習機會調查表_餐旅實務實習校外及餐旅產業實習_.tif"/>
          <p:cNvPicPr>
            <a:picLocks noChangeAspect="1" noChangeArrowheads="1"/>
          </p:cNvPicPr>
          <p:nvPr/>
        </p:nvPicPr>
        <p:blipFill>
          <a:blip r:embed="rId3" cstate="print">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3491880" y="1371226"/>
            <a:ext cx="3600400" cy="5090740"/>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39952" y="3095256"/>
            <a:ext cx="4933281" cy="32403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1527596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additive="base">
                                        <p:cTn id="7" dur="750" fill="hold"/>
                                        <p:tgtEl>
                                          <p:spTgt spid="2050"/>
                                        </p:tgtEl>
                                        <p:attrNameLst>
                                          <p:attrName>ppt_x</p:attrName>
                                        </p:attrNameLst>
                                      </p:cBhvr>
                                      <p:tavLst>
                                        <p:tav tm="0">
                                          <p:val>
                                            <p:strVal val="0-#ppt_w/2"/>
                                          </p:val>
                                        </p:tav>
                                        <p:tav tm="100000">
                                          <p:val>
                                            <p:strVal val="#ppt_x"/>
                                          </p:val>
                                        </p:tav>
                                      </p:tavLst>
                                    </p:anim>
                                    <p:anim calcmode="lin" valueType="num">
                                      <p:cBhvr additive="base">
                                        <p:cTn id="8" dur="750" fill="hold"/>
                                        <p:tgtEl>
                                          <p:spTgt spid="2050"/>
                                        </p:tgtEl>
                                        <p:attrNameLst>
                                          <p:attrName>ppt_y</p:attrName>
                                        </p:attrNameLst>
                                      </p:cBhvr>
                                      <p:tavLst>
                                        <p:tav tm="0">
                                          <p:val>
                                            <p:strVal val="#ppt_y"/>
                                          </p:val>
                                        </p:tav>
                                        <p:tav tm="100000">
                                          <p:val>
                                            <p:strVal val="#ppt_y"/>
                                          </p:val>
                                        </p:tav>
                                      </p:tavLst>
                                    </p:anim>
                                  </p:childTnLst>
                                </p:cTn>
                              </p:par>
                            </p:childTnLst>
                          </p:cTn>
                        </p:par>
                        <p:par>
                          <p:cTn id="9" fill="hold">
                            <p:stCondLst>
                              <p:cond delay="750"/>
                            </p:stCondLst>
                            <p:childTnLst>
                              <p:par>
                                <p:cTn id="10" presetID="2" presetClass="entr" presetSubtype="8" fill="hold" nodeType="afterEffect">
                                  <p:stCondLst>
                                    <p:cond delay="0"/>
                                  </p:stCondLst>
                                  <p:childTnLst>
                                    <p:set>
                                      <p:cBhvr>
                                        <p:cTn id="11" dur="1" fill="hold">
                                          <p:stCondLst>
                                            <p:cond delay="0"/>
                                          </p:stCondLst>
                                        </p:cTn>
                                        <p:tgtEl>
                                          <p:spTgt spid="2052"/>
                                        </p:tgtEl>
                                        <p:attrNameLst>
                                          <p:attrName>style.visibility</p:attrName>
                                        </p:attrNameLst>
                                      </p:cBhvr>
                                      <p:to>
                                        <p:strVal val="visible"/>
                                      </p:to>
                                    </p:set>
                                    <p:anim calcmode="lin" valueType="num">
                                      <p:cBhvr additive="base">
                                        <p:cTn id="12" dur="750" fill="hold"/>
                                        <p:tgtEl>
                                          <p:spTgt spid="2052"/>
                                        </p:tgtEl>
                                        <p:attrNameLst>
                                          <p:attrName>ppt_x</p:attrName>
                                        </p:attrNameLst>
                                      </p:cBhvr>
                                      <p:tavLst>
                                        <p:tav tm="0">
                                          <p:val>
                                            <p:strVal val="0-#ppt_w/2"/>
                                          </p:val>
                                        </p:tav>
                                        <p:tav tm="100000">
                                          <p:val>
                                            <p:strVal val="#ppt_x"/>
                                          </p:val>
                                        </p:tav>
                                      </p:tavLst>
                                    </p:anim>
                                    <p:anim calcmode="lin" valueType="num">
                                      <p:cBhvr additive="base">
                                        <p:cTn id="13" dur="750" fill="hold"/>
                                        <p:tgtEl>
                                          <p:spTgt spid="2052"/>
                                        </p:tgtEl>
                                        <p:attrNameLst>
                                          <p:attrName>ppt_y</p:attrName>
                                        </p:attrNameLst>
                                      </p:cBhvr>
                                      <p:tavLst>
                                        <p:tav tm="0">
                                          <p:val>
                                            <p:strVal val="#ppt_y"/>
                                          </p:val>
                                        </p:tav>
                                        <p:tav tm="100000">
                                          <p:val>
                                            <p:strVal val="#ppt_y"/>
                                          </p:val>
                                        </p:tav>
                                      </p:tavLst>
                                    </p:anim>
                                  </p:childTnLst>
                                </p:cTn>
                              </p:par>
                            </p:childTnLst>
                          </p:cTn>
                        </p:par>
                        <p:par>
                          <p:cTn id="14" fill="hold">
                            <p:stCondLst>
                              <p:cond delay="1500"/>
                            </p:stCondLst>
                            <p:childTnLst>
                              <p:par>
                                <p:cTn id="15" presetID="2" presetClass="entr" presetSubtype="8" fill="hold" nodeType="afterEffect">
                                  <p:stCondLst>
                                    <p:cond delay="250"/>
                                  </p:stCondLst>
                                  <p:childTnLst>
                                    <p:set>
                                      <p:cBhvr>
                                        <p:cTn id="16" dur="1" fill="hold">
                                          <p:stCondLst>
                                            <p:cond delay="0"/>
                                          </p:stCondLst>
                                        </p:cTn>
                                        <p:tgtEl>
                                          <p:spTgt spid="2051"/>
                                        </p:tgtEl>
                                        <p:attrNameLst>
                                          <p:attrName>style.visibility</p:attrName>
                                        </p:attrNameLst>
                                      </p:cBhvr>
                                      <p:to>
                                        <p:strVal val="visible"/>
                                      </p:to>
                                    </p:set>
                                    <p:anim calcmode="lin" valueType="num">
                                      <p:cBhvr additive="base">
                                        <p:cTn id="17" dur="750" fill="hold"/>
                                        <p:tgtEl>
                                          <p:spTgt spid="2051"/>
                                        </p:tgtEl>
                                        <p:attrNameLst>
                                          <p:attrName>ppt_x</p:attrName>
                                        </p:attrNameLst>
                                      </p:cBhvr>
                                      <p:tavLst>
                                        <p:tav tm="0">
                                          <p:val>
                                            <p:strVal val="0-#ppt_w/2"/>
                                          </p:val>
                                        </p:tav>
                                        <p:tav tm="100000">
                                          <p:val>
                                            <p:strVal val="#ppt_x"/>
                                          </p:val>
                                        </p:tav>
                                      </p:tavLst>
                                    </p:anim>
                                    <p:anim calcmode="lin" valueType="num">
                                      <p:cBhvr additive="base">
                                        <p:cTn id="18" dur="750" fill="hold"/>
                                        <p:tgtEl>
                                          <p:spTgt spid="2051"/>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xit" presetSubtype="2" fill="hold" nodeType="clickEffect">
                                  <p:stCondLst>
                                    <p:cond delay="0"/>
                                  </p:stCondLst>
                                  <p:childTnLst>
                                    <p:animEffect transition="out" filter="wipe(right)">
                                      <p:cBhvr>
                                        <p:cTn id="22" dur="500"/>
                                        <p:tgtEl>
                                          <p:spTgt spid="2050"/>
                                        </p:tgtEl>
                                      </p:cBhvr>
                                    </p:animEffect>
                                    <p:set>
                                      <p:cBhvr>
                                        <p:cTn id="23" dur="1" fill="hold">
                                          <p:stCondLst>
                                            <p:cond delay="499"/>
                                          </p:stCondLst>
                                        </p:cTn>
                                        <p:tgtEl>
                                          <p:spTgt spid="2050"/>
                                        </p:tgtEl>
                                        <p:attrNameLst>
                                          <p:attrName>style.visibility</p:attrName>
                                        </p:attrNameLst>
                                      </p:cBhvr>
                                      <p:to>
                                        <p:strVal val="hidden"/>
                                      </p:to>
                                    </p:set>
                                  </p:childTnLst>
                                </p:cTn>
                              </p:par>
                              <p:par>
                                <p:cTn id="24" presetID="22" presetClass="exit" presetSubtype="2" fill="hold" nodeType="withEffect">
                                  <p:stCondLst>
                                    <p:cond delay="500"/>
                                  </p:stCondLst>
                                  <p:childTnLst>
                                    <p:animEffect transition="out" filter="wipe(right)">
                                      <p:cBhvr>
                                        <p:cTn id="25" dur="500"/>
                                        <p:tgtEl>
                                          <p:spTgt spid="2052"/>
                                        </p:tgtEl>
                                      </p:cBhvr>
                                    </p:animEffect>
                                    <p:set>
                                      <p:cBhvr>
                                        <p:cTn id="26" dur="1" fill="hold">
                                          <p:stCondLst>
                                            <p:cond delay="499"/>
                                          </p:stCondLst>
                                        </p:cTn>
                                        <p:tgtEl>
                                          <p:spTgt spid="205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AutoShape 4"/>
          <p:cNvSpPr>
            <a:spLocks noChangeArrowheads="1"/>
          </p:cNvSpPr>
          <p:nvPr/>
        </p:nvSpPr>
        <p:spPr bwMode="auto">
          <a:xfrm>
            <a:off x="396082" y="1339850"/>
            <a:ext cx="4176712" cy="1873250"/>
          </a:xfrm>
          <a:prstGeom prst="flowChartDecision">
            <a:avLst/>
          </a:prstGeom>
          <a:solidFill>
            <a:schemeClr val="accent1"/>
          </a:solidFill>
          <a:ln w="9525">
            <a:solidFill>
              <a:srgbClr val="7030A0"/>
            </a:solidFill>
            <a:miter lim="800000"/>
            <a:headEnd/>
            <a:tailEnd/>
          </a:ln>
          <a:effectLst>
            <a:glow rad="101600">
              <a:schemeClr val="accent2">
                <a:satMod val="175000"/>
                <a:alpha val="40000"/>
              </a:schemeClr>
            </a:glow>
            <a:outerShdw dist="35921" dir="2700000" algn="ctr" rotWithShape="0">
              <a:schemeClr val="bg2"/>
            </a:outerShdw>
          </a:effectLst>
          <a:extLst/>
        </p:spPr>
        <p:txBody>
          <a:bodyPr wrap="none" anchor="ctr"/>
          <a:lstStyle>
            <a:lvl1pPr eaLnBrk="0" hangingPunct="0">
              <a:spcBef>
                <a:spcPct val="20000"/>
              </a:spcBef>
              <a:buClr>
                <a:schemeClr val="hlink"/>
              </a:buClr>
              <a:buSzPct val="70000"/>
              <a:buFont typeface="Wingdings" pitchFamily="2" charset="2"/>
              <a:buChar char="n"/>
              <a:defRPr kumimoji="1" sz="3200">
                <a:solidFill>
                  <a:schemeClr val="tx1"/>
                </a:solidFill>
                <a:latin typeface="Arial" charset="0"/>
                <a:ea typeface="新細明體" pitchFamily="18" charset="-120"/>
              </a:defRPr>
            </a:lvl1pPr>
            <a:lvl2pPr marL="742950" indent="-285750" eaLnBrk="0" hangingPunct="0">
              <a:spcBef>
                <a:spcPct val="20000"/>
              </a:spcBef>
              <a:buClr>
                <a:schemeClr val="folHlink"/>
              </a:buClr>
              <a:buSzPct val="70000"/>
              <a:buFont typeface="Wingdings" pitchFamily="2" charset="2"/>
              <a:buChar char="l"/>
              <a:defRPr kumimoji="1" sz="2800">
                <a:solidFill>
                  <a:schemeClr val="tx1"/>
                </a:solidFill>
                <a:latin typeface="Arial" charset="0"/>
                <a:ea typeface="新細明體" pitchFamily="18" charset="-120"/>
              </a:defRPr>
            </a:lvl2pPr>
            <a:lvl3pPr marL="1143000" indent="-228600" eaLnBrk="0" hangingPunct="0">
              <a:spcBef>
                <a:spcPct val="20000"/>
              </a:spcBef>
              <a:buClr>
                <a:schemeClr val="hlink"/>
              </a:buClr>
              <a:buSzPct val="70000"/>
              <a:buFont typeface="Wingdings" pitchFamily="2" charset="2"/>
              <a:buChar char="n"/>
              <a:defRPr kumimoji="1" sz="2400">
                <a:solidFill>
                  <a:schemeClr val="tx1"/>
                </a:solidFill>
                <a:latin typeface="Arial" charset="0"/>
                <a:ea typeface="新細明體" pitchFamily="18" charset="-120"/>
              </a:defRPr>
            </a:lvl3pPr>
            <a:lvl4pPr marL="1600200" indent="-228600" eaLnBrk="0" hangingPunct="0">
              <a:spcBef>
                <a:spcPct val="20000"/>
              </a:spcBef>
              <a:buClr>
                <a:schemeClr val="folHlink"/>
              </a:buClr>
              <a:buSzPct val="70000"/>
              <a:buFont typeface="Wingdings" pitchFamily="2" charset="2"/>
              <a:buChar char="l"/>
              <a:defRPr kumimoji="1" sz="2000">
                <a:solidFill>
                  <a:schemeClr val="tx1"/>
                </a:solidFill>
                <a:latin typeface="Arial" charset="0"/>
                <a:ea typeface="新細明體" pitchFamily="18" charset="-120"/>
              </a:defRPr>
            </a:lvl4pPr>
            <a:lvl5pPr marL="2057400" indent="-228600" eaLnBrk="0" hangingPunct="0">
              <a:spcBef>
                <a:spcPct val="20000"/>
              </a:spcBef>
              <a:buClr>
                <a:schemeClr val="hlink"/>
              </a:buClr>
              <a:buSzPct val="70000"/>
              <a:buFont typeface="Wingdings" pitchFamily="2" charset="2"/>
              <a:buChar char="n"/>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lr>
                <a:schemeClr val="hlink"/>
              </a:buClr>
              <a:buSzPct val="70000"/>
              <a:buFont typeface="Wingdings" pitchFamily="2" charset="2"/>
              <a:buChar char="n"/>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lr>
                <a:schemeClr val="hlink"/>
              </a:buClr>
              <a:buSzPct val="70000"/>
              <a:buFont typeface="Wingdings" pitchFamily="2" charset="2"/>
              <a:buChar char="n"/>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lr>
                <a:schemeClr val="hlink"/>
              </a:buClr>
              <a:buSzPct val="70000"/>
              <a:buFont typeface="Wingdings" pitchFamily="2" charset="2"/>
              <a:buChar char="n"/>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lr>
                <a:schemeClr val="hlink"/>
              </a:buClr>
              <a:buSzPct val="70000"/>
              <a:buFont typeface="Wingdings" pitchFamily="2" charset="2"/>
              <a:buChar char="n"/>
              <a:defRPr kumimoji="1" sz="2000">
                <a:solidFill>
                  <a:schemeClr val="tx1"/>
                </a:solidFill>
                <a:latin typeface="Arial" charset="0"/>
                <a:ea typeface="新細明體" pitchFamily="18" charset="-120"/>
              </a:defRPr>
            </a:lvl9pPr>
          </a:lstStyle>
          <a:p>
            <a:pPr eaLnBrk="1" hangingPunct="1">
              <a:spcBef>
                <a:spcPct val="0"/>
              </a:spcBef>
              <a:buClrTx/>
              <a:buSzTx/>
              <a:buFontTx/>
              <a:buNone/>
            </a:pPr>
            <a:r>
              <a:rPr lang="en-US" altLang="zh-TW" sz="1800" dirty="0">
                <a:latin typeface="+mj-ea"/>
                <a:ea typeface="+mj-ea"/>
              </a:rPr>
              <a:t>4</a:t>
            </a:r>
            <a:r>
              <a:rPr lang="zh-TW" altLang="en-US" sz="1800" dirty="0">
                <a:latin typeface="+mj-ea"/>
                <a:ea typeface="+mj-ea"/>
              </a:rPr>
              <a:t>月</a:t>
            </a:r>
          </a:p>
          <a:p>
            <a:pPr algn="ctr" eaLnBrk="1" hangingPunct="1">
              <a:spcBef>
                <a:spcPct val="0"/>
              </a:spcBef>
              <a:buClrTx/>
              <a:buSzTx/>
              <a:buFontTx/>
              <a:buNone/>
            </a:pPr>
            <a:r>
              <a:rPr lang="zh-TW" altLang="en-US" sz="1800" dirty="0">
                <a:latin typeface="+mj-ea"/>
                <a:ea typeface="+mj-ea"/>
              </a:rPr>
              <a:t>◎蒐集整理可實習機構並公告</a:t>
            </a:r>
          </a:p>
        </p:txBody>
      </p:sp>
      <p:sp>
        <p:nvSpPr>
          <p:cNvPr id="5123" name="AutoShape 5"/>
          <p:cNvSpPr>
            <a:spLocks noChangeArrowheads="1"/>
          </p:cNvSpPr>
          <p:nvPr/>
        </p:nvSpPr>
        <p:spPr bwMode="auto">
          <a:xfrm>
            <a:off x="3419872" y="2781300"/>
            <a:ext cx="865188" cy="863600"/>
          </a:xfrm>
          <a:prstGeom prst="downArrow">
            <a:avLst>
              <a:gd name="adj1" fmla="val 50000"/>
              <a:gd name="adj2" fmla="val 25000"/>
            </a:avLst>
          </a:prstGeom>
          <a:solidFill>
            <a:schemeClr val="accent1"/>
          </a:solidFill>
          <a:ln w="9525">
            <a:solidFill>
              <a:srgbClr val="7030A0"/>
            </a:solidFill>
            <a:miter lim="800000"/>
            <a:headEnd/>
            <a:tailEnd/>
          </a:ln>
          <a:effectLst>
            <a:glow rad="101600">
              <a:schemeClr val="accent2">
                <a:satMod val="175000"/>
                <a:alpha val="40000"/>
              </a:schemeClr>
            </a:glow>
            <a:outerShdw dist="35921" dir="2700000" algn="ctr" rotWithShape="0">
              <a:schemeClr val="bg2"/>
            </a:outerShdw>
          </a:effectLst>
          <a:extLst/>
        </p:spPr>
        <p:txBody>
          <a:bodyPr vert="eaVert" wrap="none" anchor="ctr"/>
          <a:lstStyle>
            <a:lvl1pPr eaLnBrk="0" hangingPunct="0">
              <a:spcBef>
                <a:spcPct val="20000"/>
              </a:spcBef>
              <a:buClr>
                <a:schemeClr val="hlink"/>
              </a:buClr>
              <a:buSzPct val="70000"/>
              <a:buFont typeface="Wingdings" pitchFamily="2" charset="2"/>
              <a:buChar char="n"/>
              <a:defRPr kumimoji="1" sz="3200">
                <a:solidFill>
                  <a:schemeClr val="tx1"/>
                </a:solidFill>
                <a:latin typeface="Arial" charset="0"/>
                <a:ea typeface="新細明體" pitchFamily="18" charset="-120"/>
              </a:defRPr>
            </a:lvl1pPr>
            <a:lvl2pPr marL="742950" indent="-285750" eaLnBrk="0" hangingPunct="0">
              <a:spcBef>
                <a:spcPct val="20000"/>
              </a:spcBef>
              <a:buClr>
                <a:schemeClr val="folHlink"/>
              </a:buClr>
              <a:buSzPct val="70000"/>
              <a:buFont typeface="Wingdings" pitchFamily="2" charset="2"/>
              <a:buChar char="l"/>
              <a:defRPr kumimoji="1" sz="2800">
                <a:solidFill>
                  <a:schemeClr val="tx1"/>
                </a:solidFill>
                <a:latin typeface="Arial" charset="0"/>
                <a:ea typeface="新細明體" pitchFamily="18" charset="-120"/>
              </a:defRPr>
            </a:lvl2pPr>
            <a:lvl3pPr marL="1143000" indent="-228600" eaLnBrk="0" hangingPunct="0">
              <a:spcBef>
                <a:spcPct val="20000"/>
              </a:spcBef>
              <a:buClr>
                <a:schemeClr val="hlink"/>
              </a:buClr>
              <a:buSzPct val="70000"/>
              <a:buFont typeface="Wingdings" pitchFamily="2" charset="2"/>
              <a:buChar char="n"/>
              <a:defRPr kumimoji="1" sz="2400">
                <a:solidFill>
                  <a:schemeClr val="tx1"/>
                </a:solidFill>
                <a:latin typeface="Arial" charset="0"/>
                <a:ea typeface="新細明體" pitchFamily="18" charset="-120"/>
              </a:defRPr>
            </a:lvl3pPr>
            <a:lvl4pPr marL="1600200" indent="-228600" eaLnBrk="0" hangingPunct="0">
              <a:spcBef>
                <a:spcPct val="20000"/>
              </a:spcBef>
              <a:buClr>
                <a:schemeClr val="folHlink"/>
              </a:buClr>
              <a:buSzPct val="70000"/>
              <a:buFont typeface="Wingdings" pitchFamily="2" charset="2"/>
              <a:buChar char="l"/>
              <a:defRPr kumimoji="1" sz="2000">
                <a:solidFill>
                  <a:schemeClr val="tx1"/>
                </a:solidFill>
                <a:latin typeface="Arial" charset="0"/>
                <a:ea typeface="新細明體" pitchFamily="18" charset="-120"/>
              </a:defRPr>
            </a:lvl4pPr>
            <a:lvl5pPr marL="2057400" indent="-228600" eaLnBrk="0" hangingPunct="0">
              <a:spcBef>
                <a:spcPct val="20000"/>
              </a:spcBef>
              <a:buClr>
                <a:schemeClr val="hlink"/>
              </a:buClr>
              <a:buSzPct val="70000"/>
              <a:buFont typeface="Wingdings" pitchFamily="2" charset="2"/>
              <a:buChar char="n"/>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lr>
                <a:schemeClr val="hlink"/>
              </a:buClr>
              <a:buSzPct val="70000"/>
              <a:buFont typeface="Wingdings" pitchFamily="2" charset="2"/>
              <a:buChar char="n"/>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lr>
                <a:schemeClr val="hlink"/>
              </a:buClr>
              <a:buSzPct val="70000"/>
              <a:buFont typeface="Wingdings" pitchFamily="2" charset="2"/>
              <a:buChar char="n"/>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lr>
                <a:schemeClr val="hlink"/>
              </a:buClr>
              <a:buSzPct val="70000"/>
              <a:buFont typeface="Wingdings" pitchFamily="2" charset="2"/>
              <a:buChar char="n"/>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lr>
                <a:schemeClr val="hlink"/>
              </a:buClr>
              <a:buSzPct val="70000"/>
              <a:buFont typeface="Wingdings" pitchFamily="2" charset="2"/>
              <a:buChar char="n"/>
              <a:defRPr kumimoji="1" sz="2000">
                <a:solidFill>
                  <a:schemeClr val="tx1"/>
                </a:solidFill>
                <a:latin typeface="Arial" charset="0"/>
                <a:ea typeface="新細明體" pitchFamily="18" charset="-120"/>
              </a:defRPr>
            </a:lvl9pPr>
          </a:lstStyle>
          <a:p>
            <a:pPr eaLnBrk="1" hangingPunct="1">
              <a:spcBef>
                <a:spcPct val="0"/>
              </a:spcBef>
              <a:buClrTx/>
              <a:buSzTx/>
              <a:buFontTx/>
              <a:buNone/>
            </a:pPr>
            <a:endParaRPr lang="zh-TW" altLang="en-US" sz="1800"/>
          </a:p>
        </p:txBody>
      </p:sp>
      <p:sp>
        <p:nvSpPr>
          <p:cNvPr id="5124" name="AutoShape 6"/>
          <p:cNvSpPr>
            <a:spLocks noChangeArrowheads="1"/>
          </p:cNvSpPr>
          <p:nvPr/>
        </p:nvSpPr>
        <p:spPr bwMode="auto">
          <a:xfrm>
            <a:off x="611560" y="3645024"/>
            <a:ext cx="6337300" cy="2016125"/>
          </a:xfrm>
          <a:prstGeom prst="flowChartProcess">
            <a:avLst/>
          </a:prstGeom>
          <a:solidFill>
            <a:schemeClr val="accent1"/>
          </a:solidFill>
          <a:ln w="9525">
            <a:solidFill>
              <a:srgbClr val="7030A0"/>
            </a:solidFill>
            <a:miter lim="800000"/>
            <a:headEnd/>
            <a:tailEnd/>
          </a:ln>
          <a:effectLst>
            <a:glow rad="101600">
              <a:schemeClr val="accent2">
                <a:satMod val="175000"/>
                <a:alpha val="40000"/>
              </a:schemeClr>
            </a:glow>
            <a:outerShdw dist="35921" dir="2700000" algn="ctr" rotWithShape="0">
              <a:schemeClr val="bg2"/>
            </a:outerShdw>
          </a:effectLst>
          <a:extLst/>
        </p:spPr>
        <p:txBody>
          <a:bodyPr wrap="none" anchor="ctr"/>
          <a:lstStyle>
            <a:lvl1pPr eaLnBrk="0" hangingPunct="0">
              <a:spcBef>
                <a:spcPct val="20000"/>
              </a:spcBef>
              <a:buClr>
                <a:schemeClr val="hlink"/>
              </a:buClr>
              <a:buSzPct val="70000"/>
              <a:buFont typeface="Wingdings" pitchFamily="2" charset="2"/>
              <a:buChar char="n"/>
              <a:defRPr kumimoji="1" sz="3200">
                <a:solidFill>
                  <a:schemeClr val="tx1"/>
                </a:solidFill>
                <a:latin typeface="Arial" charset="0"/>
                <a:ea typeface="新細明體" pitchFamily="18" charset="-120"/>
              </a:defRPr>
            </a:lvl1pPr>
            <a:lvl2pPr marL="742950" indent="-285750" eaLnBrk="0" hangingPunct="0">
              <a:spcBef>
                <a:spcPct val="20000"/>
              </a:spcBef>
              <a:buClr>
                <a:schemeClr val="folHlink"/>
              </a:buClr>
              <a:buSzPct val="70000"/>
              <a:buFont typeface="Wingdings" pitchFamily="2" charset="2"/>
              <a:buChar char="l"/>
              <a:defRPr kumimoji="1" sz="2800">
                <a:solidFill>
                  <a:schemeClr val="tx1"/>
                </a:solidFill>
                <a:latin typeface="Arial" charset="0"/>
                <a:ea typeface="新細明體" pitchFamily="18" charset="-120"/>
              </a:defRPr>
            </a:lvl2pPr>
            <a:lvl3pPr marL="1143000" indent="-228600" eaLnBrk="0" hangingPunct="0">
              <a:spcBef>
                <a:spcPct val="20000"/>
              </a:spcBef>
              <a:buClr>
                <a:schemeClr val="hlink"/>
              </a:buClr>
              <a:buSzPct val="70000"/>
              <a:buFont typeface="Wingdings" pitchFamily="2" charset="2"/>
              <a:buChar char="n"/>
              <a:defRPr kumimoji="1" sz="2400">
                <a:solidFill>
                  <a:schemeClr val="tx1"/>
                </a:solidFill>
                <a:latin typeface="Arial" charset="0"/>
                <a:ea typeface="新細明體" pitchFamily="18" charset="-120"/>
              </a:defRPr>
            </a:lvl3pPr>
            <a:lvl4pPr marL="1600200" indent="-228600" eaLnBrk="0" hangingPunct="0">
              <a:spcBef>
                <a:spcPct val="20000"/>
              </a:spcBef>
              <a:buClr>
                <a:schemeClr val="folHlink"/>
              </a:buClr>
              <a:buSzPct val="70000"/>
              <a:buFont typeface="Wingdings" pitchFamily="2" charset="2"/>
              <a:buChar char="l"/>
              <a:defRPr kumimoji="1" sz="2000">
                <a:solidFill>
                  <a:schemeClr val="tx1"/>
                </a:solidFill>
                <a:latin typeface="Arial" charset="0"/>
                <a:ea typeface="新細明體" pitchFamily="18" charset="-120"/>
              </a:defRPr>
            </a:lvl4pPr>
            <a:lvl5pPr marL="2057400" indent="-228600" eaLnBrk="0" hangingPunct="0">
              <a:spcBef>
                <a:spcPct val="20000"/>
              </a:spcBef>
              <a:buClr>
                <a:schemeClr val="hlink"/>
              </a:buClr>
              <a:buSzPct val="70000"/>
              <a:buFont typeface="Wingdings" pitchFamily="2" charset="2"/>
              <a:buChar char="n"/>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lr>
                <a:schemeClr val="hlink"/>
              </a:buClr>
              <a:buSzPct val="70000"/>
              <a:buFont typeface="Wingdings" pitchFamily="2" charset="2"/>
              <a:buChar char="n"/>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lr>
                <a:schemeClr val="hlink"/>
              </a:buClr>
              <a:buSzPct val="70000"/>
              <a:buFont typeface="Wingdings" pitchFamily="2" charset="2"/>
              <a:buChar char="n"/>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lr>
                <a:schemeClr val="hlink"/>
              </a:buClr>
              <a:buSzPct val="70000"/>
              <a:buFont typeface="Wingdings" pitchFamily="2" charset="2"/>
              <a:buChar char="n"/>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lr>
                <a:schemeClr val="hlink"/>
              </a:buClr>
              <a:buSzPct val="70000"/>
              <a:buFont typeface="Wingdings" pitchFamily="2" charset="2"/>
              <a:buChar char="n"/>
              <a:defRPr kumimoji="1" sz="2000">
                <a:solidFill>
                  <a:schemeClr val="tx1"/>
                </a:solidFill>
                <a:latin typeface="Arial" charset="0"/>
                <a:ea typeface="新細明體" pitchFamily="18" charset="-120"/>
              </a:defRPr>
            </a:lvl9pPr>
          </a:lstStyle>
          <a:p>
            <a:pPr eaLnBrk="1" hangingPunct="1">
              <a:spcBef>
                <a:spcPct val="0"/>
              </a:spcBef>
              <a:buClrTx/>
              <a:buSzTx/>
              <a:buFontTx/>
              <a:buNone/>
            </a:pPr>
            <a:r>
              <a:rPr lang="en-US" altLang="zh-TW" sz="1800" dirty="0" smtClean="0">
                <a:latin typeface="+mj-ea"/>
                <a:ea typeface="+mj-ea"/>
              </a:rPr>
              <a:t>5</a:t>
            </a:r>
            <a:r>
              <a:rPr lang="zh-TW" altLang="en-US" sz="1800" dirty="0">
                <a:latin typeface="+mj-ea"/>
                <a:ea typeface="+mj-ea"/>
              </a:rPr>
              <a:t>月</a:t>
            </a:r>
          </a:p>
          <a:p>
            <a:pPr eaLnBrk="1" hangingPunct="1">
              <a:spcBef>
                <a:spcPct val="0"/>
              </a:spcBef>
              <a:buClrTx/>
              <a:buSzTx/>
              <a:buFontTx/>
              <a:buNone/>
            </a:pPr>
            <a:r>
              <a:rPr lang="zh-TW" altLang="en-US" sz="1800" dirty="0">
                <a:latin typeface="+mj-ea"/>
                <a:ea typeface="+mj-ea"/>
              </a:rPr>
              <a:t>◎實習分發將依業界提供之名額，先由學生自行選填志願，</a:t>
            </a:r>
          </a:p>
          <a:p>
            <a:pPr eaLnBrk="1" hangingPunct="1">
              <a:spcBef>
                <a:spcPct val="0"/>
              </a:spcBef>
              <a:buClrTx/>
              <a:buSzTx/>
              <a:buFontTx/>
              <a:buNone/>
            </a:pPr>
            <a:r>
              <a:rPr lang="zh-TW" altLang="en-US" sz="1800" dirty="0" smtClean="0">
                <a:latin typeface="+mj-ea"/>
                <a:ea typeface="+mj-ea"/>
              </a:rPr>
              <a:t>  及</a:t>
            </a:r>
            <a:r>
              <a:rPr lang="zh-TW" altLang="en-US" sz="1800" dirty="0">
                <a:latin typeface="+mj-ea"/>
                <a:ea typeface="+mj-ea"/>
              </a:rPr>
              <a:t>繳交「校外實習家長同意書」後，依照分發排序結果，</a:t>
            </a:r>
          </a:p>
          <a:p>
            <a:pPr eaLnBrk="1" hangingPunct="1">
              <a:spcBef>
                <a:spcPct val="0"/>
              </a:spcBef>
              <a:buClrTx/>
              <a:buSzTx/>
              <a:buFontTx/>
              <a:buNone/>
            </a:pPr>
            <a:r>
              <a:rPr lang="zh-TW" altLang="en-US" sz="1800" dirty="0">
                <a:latin typeface="+mj-ea"/>
                <a:ea typeface="+mj-ea"/>
              </a:rPr>
              <a:t>    安排至實習單位參加面試</a:t>
            </a:r>
          </a:p>
        </p:txBody>
      </p:sp>
      <p:sp>
        <p:nvSpPr>
          <p:cNvPr id="5125" name="AutoShape 7"/>
          <p:cNvSpPr>
            <a:spLocks noChangeArrowheads="1"/>
          </p:cNvSpPr>
          <p:nvPr/>
        </p:nvSpPr>
        <p:spPr bwMode="auto">
          <a:xfrm>
            <a:off x="3635896" y="5689851"/>
            <a:ext cx="865187" cy="863600"/>
          </a:xfrm>
          <a:prstGeom prst="downArrow">
            <a:avLst>
              <a:gd name="adj1" fmla="val 50000"/>
              <a:gd name="adj2" fmla="val 25000"/>
            </a:avLst>
          </a:prstGeom>
          <a:solidFill>
            <a:schemeClr val="accent1"/>
          </a:solidFill>
          <a:ln w="9525">
            <a:solidFill>
              <a:srgbClr val="7030A0"/>
            </a:solidFill>
            <a:miter lim="800000"/>
            <a:headEnd/>
            <a:tailEnd/>
          </a:ln>
          <a:effectLst>
            <a:glow rad="101600">
              <a:schemeClr val="accent2">
                <a:satMod val="175000"/>
                <a:alpha val="40000"/>
              </a:schemeClr>
            </a:glow>
            <a:outerShdw dist="35921" dir="2700000" algn="ctr" rotWithShape="0">
              <a:schemeClr val="bg2"/>
            </a:outerShdw>
          </a:effectLst>
          <a:extLst/>
        </p:spPr>
        <p:txBody>
          <a:bodyPr vert="eaVert" wrap="none" anchor="ctr"/>
          <a:lstStyle>
            <a:lvl1pPr eaLnBrk="0" hangingPunct="0">
              <a:spcBef>
                <a:spcPct val="20000"/>
              </a:spcBef>
              <a:buClr>
                <a:schemeClr val="hlink"/>
              </a:buClr>
              <a:buSzPct val="70000"/>
              <a:buFont typeface="Wingdings" pitchFamily="2" charset="2"/>
              <a:buChar char="n"/>
              <a:defRPr kumimoji="1" sz="3200">
                <a:solidFill>
                  <a:schemeClr val="tx1"/>
                </a:solidFill>
                <a:latin typeface="Arial" charset="0"/>
                <a:ea typeface="新細明體" pitchFamily="18" charset="-120"/>
              </a:defRPr>
            </a:lvl1pPr>
            <a:lvl2pPr marL="742950" indent="-285750" eaLnBrk="0" hangingPunct="0">
              <a:spcBef>
                <a:spcPct val="20000"/>
              </a:spcBef>
              <a:buClr>
                <a:schemeClr val="folHlink"/>
              </a:buClr>
              <a:buSzPct val="70000"/>
              <a:buFont typeface="Wingdings" pitchFamily="2" charset="2"/>
              <a:buChar char="l"/>
              <a:defRPr kumimoji="1" sz="2800">
                <a:solidFill>
                  <a:schemeClr val="tx1"/>
                </a:solidFill>
                <a:latin typeface="Arial" charset="0"/>
                <a:ea typeface="新細明體" pitchFamily="18" charset="-120"/>
              </a:defRPr>
            </a:lvl2pPr>
            <a:lvl3pPr marL="1143000" indent="-228600" eaLnBrk="0" hangingPunct="0">
              <a:spcBef>
                <a:spcPct val="20000"/>
              </a:spcBef>
              <a:buClr>
                <a:schemeClr val="hlink"/>
              </a:buClr>
              <a:buSzPct val="70000"/>
              <a:buFont typeface="Wingdings" pitchFamily="2" charset="2"/>
              <a:buChar char="n"/>
              <a:defRPr kumimoji="1" sz="2400">
                <a:solidFill>
                  <a:schemeClr val="tx1"/>
                </a:solidFill>
                <a:latin typeface="Arial" charset="0"/>
                <a:ea typeface="新細明體" pitchFamily="18" charset="-120"/>
              </a:defRPr>
            </a:lvl3pPr>
            <a:lvl4pPr marL="1600200" indent="-228600" eaLnBrk="0" hangingPunct="0">
              <a:spcBef>
                <a:spcPct val="20000"/>
              </a:spcBef>
              <a:buClr>
                <a:schemeClr val="folHlink"/>
              </a:buClr>
              <a:buSzPct val="70000"/>
              <a:buFont typeface="Wingdings" pitchFamily="2" charset="2"/>
              <a:buChar char="l"/>
              <a:defRPr kumimoji="1" sz="2000">
                <a:solidFill>
                  <a:schemeClr val="tx1"/>
                </a:solidFill>
                <a:latin typeface="Arial" charset="0"/>
                <a:ea typeface="新細明體" pitchFamily="18" charset="-120"/>
              </a:defRPr>
            </a:lvl4pPr>
            <a:lvl5pPr marL="2057400" indent="-228600" eaLnBrk="0" hangingPunct="0">
              <a:spcBef>
                <a:spcPct val="20000"/>
              </a:spcBef>
              <a:buClr>
                <a:schemeClr val="hlink"/>
              </a:buClr>
              <a:buSzPct val="70000"/>
              <a:buFont typeface="Wingdings" pitchFamily="2" charset="2"/>
              <a:buChar char="n"/>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lr>
                <a:schemeClr val="hlink"/>
              </a:buClr>
              <a:buSzPct val="70000"/>
              <a:buFont typeface="Wingdings" pitchFamily="2" charset="2"/>
              <a:buChar char="n"/>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lr>
                <a:schemeClr val="hlink"/>
              </a:buClr>
              <a:buSzPct val="70000"/>
              <a:buFont typeface="Wingdings" pitchFamily="2" charset="2"/>
              <a:buChar char="n"/>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lr>
                <a:schemeClr val="hlink"/>
              </a:buClr>
              <a:buSzPct val="70000"/>
              <a:buFont typeface="Wingdings" pitchFamily="2" charset="2"/>
              <a:buChar char="n"/>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lr>
                <a:schemeClr val="hlink"/>
              </a:buClr>
              <a:buSzPct val="70000"/>
              <a:buFont typeface="Wingdings" pitchFamily="2" charset="2"/>
              <a:buChar char="n"/>
              <a:defRPr kumimoji="1" sz="2000">
                <a:solidFill>
                  <a:schemeClr val="tx1"/>
                </a:solidFill>
                <a:latin typeface="Arial" charset="0"/>
                <a:ea typeface="新細明體" pitchFamily="18" charset="-120"/>
              </a:defRPr>
            </a:lvl9pPr>
          </a:lstStyle>
          <a:p>
            <a:pPr eaLnBrk="1" hangingPunct="1">
              <a:spcBef>
                <a:spcPct val="0"/>
              </a:spcBef>
              <a:buClrTx/>
              <a:buSzTx/>
              <a:buFontTx/>
              <a:buNone/>
            </a:pPr>
            <a:endParaRPr lang="zh-TW" altLang="en-US" sz="1800"/>
          </a:p>
        </p:txBody>
      </p:sp>
      <p:sp>
        <p:nvSpPr>
          <p:cNvPr id="6" name="標題 3"/>
          <p:cNvSpPr txBox="1">
            <a:spLocks/>
          </p:cNvSpPr>
          <p:nvPr/>
        </p:nvSpPr>
        <p:spPr>
          <a:xfrm>
            <a:off x="72008" y="742256"/>
            <a:ext cx="7884368" cy="526504"/>
          </a:xfrm>
          <a:prstGeom prst="rect">
            <a:avLst/>
          </a:prstGeom>
        </p:spPr>
        <p:txBody>
          <a:bodyPr/>
          <a:lstStyle>
            <a:lvl1pPr algn="ctr" rtl="0" eaLnBrk="0" fontAlgn="base" hangingPunct="0">
              <a:spcBef>
                <a:spcPct val="0"/>
              </a:spcBef>
              <a:spcAft>
                <a:spcPct val="0"/>
              </a:spcAft>
              <a:defRPr kumimoji="1" sz="3600">
                <a:solidFill>
                  <a:schemeClr val="bg1"/>
                </a:solidFill>
                <a:latin typeface="+mj-lt"/>
                <a:ea typeface="+mj-ea"/>
                <a:cs typeface="+mj-cs"/>
              </a:defRPr>
            </a:lvl1pPr>
            <a:lvl2pPr algn="ctr" rtl="0" eaLnBrk="0" fontAlgn="base" hangingPunct="0">
              <a:spcBef>
                <a:spcPct val="0"/>
              </a:spcBef>
              <a:spcAft>
                <a:spcPct val="0"/>
              </a:spcAft>
              <a:defRPr kumimoji="1" sz="3600">
                <a:solidFill>
                  <a:schemeClr val="bg1"/>
                </a:solidFill>
                <a:latin typeface="Times New Roman" pitchFamily="18" charset="0"/>
                <a:ea typeface="標楷體" pitchFamily="65" charset="-120"/>
              </a:defRPr>
            </a:lvl2pPr>
            <a:lvl3pPr algn="ctr" rtl="0" eaLnBrk="0" fontAlgn="base" hangingPunct="0">
              <a:spcBef>
                <a:spcPct val="0"/>
              </a:spcBef>
              <a:spcAft>
                <a:spcPct val="0"/>
              </a:spcAft>
              <a:defRPr kumimoji="1" sz="3600">
                <a:solidFill>
                  <a:schemeClr val="bg1"/>
                </a:solidFill>
                <a:latin typeface="Times New Roman" pitchFamily="18" charset="0"/>
                <a:ea typeface="標楷體" pitchFamily="65" charset="-120"/>
              </a:defRPr>
            </a:lvl3pPr>
            <a:lvl4pPr algn="ctr" rtl="0" eaLnBrk="0" fontAlgn="base" hangingPunct="0">
              <a:spcBef>
                <a:spcPct val="0"/>
              </a:spcBef>
              <a:spcAft>
                <a:spcPct val="0"/>
              </a:spcAft>
              <a:defRPr kumimoji="1" sz="3600">
                <a:solidFill>
                  <a:schemeClr val="bg1"/>
                </a:solidFill>
                <a:latin typeface="Times New Roman" pitchFamily="18" charset="0"/>
                <a:ea typeface="標楷體" pitchFamily="65" charset="-120"/>
              </a:defRPr>
            </a:lvl4pPr>
            <a:lvl5pPr algn="ctr" rtl="0" eaLnBrk="0" fontAlgn="base" hangingPunct="0">
              <a:spcBef>
                <a:spcPct val="0"/>
              </a:spcBef>
              <a:spcAft>
                <a:spcPct val="0"/>
              </a:spcAft>
              <a:defRPr kumimoji="1" sz="3600">
                <a:solidFill>
                  <a:schemeClr val="bg1"/>
                </a:solidFill>
                <a:latin typeface="Times New Roman" pitchFamily="18" charset="0"/>
                <a:ea typeface="標楷體" pitchFamily="65" charset="-120"/>
              </a:defRPr>
            </a:lvl5pPr>
            <a:lvl6pPr marL="457200" algn="ctr" rtl="0" fontAlgn="base">
              <a:spcBef>
                <a:spcPct val="0"/>
              </a:spcBef>
              <a:spcAft>
                <a:spcPct val="0"/>
              </a:spcAft>
              <a:defRPr kumimoji="1" sz="3600">
                <a:solidFill>
                  <a:schemeClr val="bg1"/>
                </a:solidFill>
                <a:latin typeface="Times New Roman" pitchFamily="18" charset="0"/>
                <a:ea typeface="標楷體" pitchFamily="65" charset="-120"/>
              </a:defRPr>
            </a:lvl6pPr>
            <a:lvl7pPr marL="914400" algn="ctr" rtl="0" fontAlgn="base">
              <a:spcBef>
                <a:spcPct val="0"/>
              </a:spcBef>
              <a:spcAft>
                <a:spcPct val="0"/>
              </a:spcAft>
              <a:defRPr kumimoji="1" sz="3600">
                <a:solidFill>
                  <a:schemeClr val="bg1"/>
                </a:solidFill>
                <a:latin typeface="Times New Roman" pitchFamily="18" charset="0"/>
                <a:ea typeface="標楷體" pitchFamily="65" charset="-120"/>
              </a:defRPr>
            </a:lvl7pPr>
            <a:lvl8pPr marL="1371600" algn="ctr" rtl="0" fontAlgn="base">
              <a:spcBef>
                <a:spcPct val="0"/>
              </a:spcBef>
              <a:spcAft>
                <a:spcPct val="0"/>
              </a:spcAft>
              <a:defRPr kumimoji="1" sz="3600">
                <a:solidFill>
                  <a:schemeClr val="bg1"/>
                </a:solidFill>
                <a:latin typeface="Times New Roman" pitchFamily="18" charset="0"/>
                <a:ea typeface="標楷體" pitchFamily="65" charset="-120"/>
              </a:defRPr>
            </a:lvl8pPr>
            <a:lvl9pPr marL="1828800" algn="ctr" rtl="0" fontAlgn="base">
              <a:spcBef>
                <a:spcPct val="0"/>
              </a:spcBef>
              <a:spcAft>
                <a:spcPct val="0"/>
              </a:spcAft>
              <a:defRPr kumimoji="1" sz="3600">
                <a:solidFill>
                  <a:schemeClr val="bg1"/>
                </a:solidFill>
                <a:latin typeface="Times New Roman" pitchFamily="18" charset="0"/>
                <a:ea typeface="標楷體" pitchFamily="65" charset="-120"/>
              </a:defRPr>
            </a:lvl9pPr>
          </a:lstStyle>
          <a:p>
            <a:pPr algn="l">
              <a:spcBef>
                <a:spcPct val="10000"/>
              </a:spcBef>
            </a:pPr>
            <a:r>
              <a:rPr lang="zh-TW" altLang="en-US" sz="2000" b="1" kern="0" dirty="0" smtClean="0">
                <a:solidFill>
                  <a:srgbClr val="FFFFFF"/>
                </a:solidFill>
              </a:rPr>
              <a:t>本系「餐旅實務實習</a:t>
            </a:r>
            <a:r>
              <a:rPr lang="en-US" altLang="zh-TW" sz="2000" b="1" kern="0" dirty="0" smtClean="0">
                <a:solidFill>
                  <a:srgbClr val="FFFFFF"/>
                </a:solidFill>
              </a:rPr>
              <a:t>(</a:t>
            </a:r>
            <a:r>
              <a:rPr lang="zh-TW" altLang="en-US" sz="2000" b="1" kern="0" dirty="0" smtClean="0">
                <a:solidFill>
                  <a:srgbClr val="FFFFFF"/>
                </a:solidFill>
              </a:rPr>
              <a:t>校外</a:t>
            </a:r>
            <a:r>
              <a:rPr lang="en-US" altLang="zh-TW" sz="2000" b="1" kern="0" dirty="0" smtClean="0">
                <a:solidFill>
                  <a:srgbClr val="FFFFFF"/>
                </a:solidFill>
              </a:rPr>
              <a:t>)</a:t>
            </a:r>
            <a:r>
              <a:rPr lang="zh-TW" altLang="en-US" sz="2000" b="1" kern="0" dirty="0" smtClean="0">
                <a:solidFill>
                  <a:srgbClr val="FFFFFF"/>
                </a:solidFill>
              </a:rPr>
              <a:t>」及「餐旅產業實習」課程執行時程</a:t>
            </a:r>
            <a:r>
              <a:rPr lang="en-US" altLang="zh-TW" sz="2000" b="1" kern="0" dirty="0" smtClean="0">
                <a:solidFill>
                  <a:srgbClr val="FFFFFF"/>
                </a:solidFill>
              </a:rPr>
              <a:t>(</a:t>
            </a:r>
            <a:r>
              <a:rPr lang="zh-TW" altLang="en-US" sz="2000" b="1" kern="0" dirty="0" smtClean="0">
                <a:solidFill>
                  <a:srgbClr val="FFFFFF"/>
                </a:solidFill>
              </a:rPr>
              <a:t>續</a:t>
            </a:r>
            <a:r>
              <a:rPr lang="en-US" altLang="zh-TW" sz="2000" b="1" kern="0" dirty="0" smtClean="0">
                <a:solidFill>
                  <a:srgbClr val="FFFFFF"/>
                </a:solidFill>
              </a:rPr>
              <a:t>)</a:t>
            </a:r>
            <a:endParaRPr lang="en-US" altLang="zh-TW" sz="2000" b="1" kern="0" dirty="0">
              <a:solidFill>
                <a:srgbClr val="FFFFFF"/>
              </a:solidFill>
            </a:endParaRPr>
          </a:p>
        </p:txBody>
      </p:sp>
      <p:sp>
        <p:nvSpPr>
          <p:cNvPr id="7" name="Rectangle 17"/>
          <p:cNvSpPr>
            <a:spLocks noGrp="1" noChangeArrowheads="1"/>
          </p:cNvSpPr>
          <p:nvPr>
            <p:ph type="sldNum" sz="quarter" idx="11"/>
          </p:nvPr>
        </p:nvSpPr>
        <p:spPr>
          <a:xfrm>
            <a:off x="2819400" y="6629400"/>
            <a:ext cx="1905000" cy="228600"/>
          </a:xfrm>
          <a:ln/>
        </p:spPr>
        <p:txBody>
          <a:bodyPr/>
          <a:lstStyle/>
          <a:p>
            <a:pPr>
              <a:defRPr/>
            </a:pPr>
            <a:fld id="{24BD88AC-02A0-4701-853A-928E057D80FC}" type="slidenum">
              <a:rPr lang="en-US" altLang="zh-TW">
                <a:solidFill>
                  <a:srgbClr val="000000"/>
                </a:solidFill>
              </a:rPr>
              <a:pPr>
                <a:defRPr/>
              </a:pPr>
              <a:t>6</a:t>
            </a:fld>
            <a:endParaRPr lang="en-US" altLang="zh-TW" dirty="0">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5122">
                                            <p:bg/>
                                          </p:spTgt>
                                        </p:tgtEl>
                                        <p:attrNameLst>
                                          <p:attrName>style.visibility</p:attrName>
                                        </p:attrNameLst>
                                      </p:cBhvr>
                                      <p:to>
                                        <p:strVal val="visible"/>
                                      </p:to>
                                    </p:set>
                                    <p:animEffect transition="in" filter="wipe(right)">
                                      <p:cBhvr>
                                        <p:cTn id="7" dur="500"/>
                                        <p:tgtEl>
                                          <p:spTgt spid="5122">
                                            <p:bg/>
                                          </p:spTgt>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5122">
                                            <p:txEl>
                                              <p:pRg st="0" end="0"/>
                                            </p:txEl>
                                          </p:spTgt>
                                        </p:tgtEl>
                                        <p:attrNameLst>
                                          <p:attrName>style.visibility</p:attrName>
                                        </p:attrNameLst>
                                      </p:cBhvr>
                                      <p:to>
                                        <p:strVal val="visible"/>
                                      </p:to>
                                    </p:set>
                                    <p:animEffect transition="in" filter="wipe(right)">
                                      <p:cBhvr>
                                        <p:cTn id="10" dur="500"/>
                                        <p:tgtEl>
                                          <p:spTgt spid="5122">
                                            <p:txEl>
                                              <p:pRg st="0" end="0"/>
                                            </p:txEl>
                                          </p:spTgt>
                                        </p:tgtEl>
                                      </p:cBhvr>
                                    </p:animEffect>
                                  </p:childTnLst>
                                </p:cTn>
                              </p:par>
                              <p:par>
                                <p:cTn id="11" presetID="22" presetClass="entr" presetSubtype="2" fill="hold" grpId="0" nodeType="withEffect">
                                  <p:stCondLst>
                                    <p:cond delay="0"/>
                                  </p:stCondLst>
                                  <p:childTnLst>
                                    <p:set>
                                      <p:cBhvr>
                                        <p:cTn id="12" dur="1" fill="hold">
                                          <p:stCondLst>
                                            <p:cond delay="0"/>
                                          </p:stCondLst>
                                        </p:cTn>
                                        <p:tgtEl>
                                          <p:spTgt spid="5122">
                                            <p:txEl>
                                              <p:pRg st="1" end="1"/>
                                            </p:txEl>
                                          </p:spTgt>
                                        </p:tgtEl>
                                        <p:attrNameLst>
                                          <p:attrName>style.visibility</p:attrName>
                                        </p:attrNameLst>
                                      </p:cBhvr>
                                      <p:to>
                                        <p:strVal val="visible"/>
                                      </p:to>
                                    </p:set>
                                    <p:animEffect transition="in" filter="wipe(right)">
                                      <p:cBhvr>
                                        <p:cTn id="13" dur="500"/>
                                        <p:tgtEl>
                                          <p:spTgt spid="5122">
                                            <p:txEl>
                                              <p:pRg st="1" end="1"/>
                                            </p:txEl>
                                          </p:spTgt>
                                        </p:tgtEl>
                                      </p:cBhvr>
                                    </p:animEffect>
                                  </p:childTnLst>
                                </p:cTn>
                              </p:par>
                              <p:par>
                                <p:cTn id="14" presetID="22" presetClass="entr" presetSubtype="2" fill="hold" grpId="0" nodeType="withEffect">
                                  <p:stCondLst>
                                    <p:cond delay="0"/>
                                  </p:stCondLst>
                                  <p:childTnLst>
                                    <p:set>
                                      <p:cBhvr>
                                        <p:cTn id="15" dur="1" fill="hold">
                                          <p:stCondLst>
                                            <p:cond delay="0"/>
                                          </p:stCondLst>
                                        </p:cTn>
                                        <p:tgtEl>
                                          <p:spTgt spid="5124">
                                            <p:bg/>
                                          </p:spTgt>
                                        </p:tgtEl>
                                        <p:attrNameLst>
                                          <p:attrName>style.visibility</p:attrName>
                                        </p:attrNameLst>
                                      </p:cBhvr>
                                      <p:to>
                                        <p:strVal val="visible"/>
                                      </p:to>
                                    </p:set>
                                    <p:animEffect transition="in" filter="wipe(right)">
                                      <p:cBhvr>
                                        <p:cTn id="16" dur="500"/>
                                        <p:tgtEl>
                                          <p:spTgt spid="5124">
                                            <p:bg/>
                                          </p:spTgt>
                                        </p:tgtEl>
                                      </p:cBhvr>
                                    </p:animEffect>
                                  </p:childTnLst>
                                </p:cTn>
                              </p:par>
                              <p:par>
                                <p:cTn id="17" presetID="22" presetClass="entr" presetSubtype="2" fill="hold" grpId="0" nodeType="withEffect">
                                  <p:stCondLst>
                                    <p:cond delay="0"/>
                                  </p:stCondLst>
                                  <p:childTnLst>
                                    <p:set>
                                      <p:cBhvr>
                                        <p:cTn id="18" dur="1" fill="hold">
                                          <p:stCondLst>
                                            <p:cond delay="0"/>
                                          </p:stCondLst>
                                        </p:cTn>
                                        <p:tgtEl>
                                          <p:spTgt spid="5124">
                                            <p:txEl>
                                              <p:pRg st="0" end="0"/>
                                            </p:txEl>
                                          </p:spTgt>
                                        </p:tgtEl>
                                        <p:attrNameLst>
                                          <p:attrName>style.visibility</p:attrName>
                                        </p:attrNameLst>
                                      </p:cBhvr>
                                      <p:to>
                                        <p:strVal val="visible"/>
                                      </p:to>
                                    </p:set>
                                    <p:animEffect transition="in" filter="wipe(right)">
                                      <p:cBhvr>
                                        <p:cTn id="19" dur="500"/>
                                        <p:tgtEl>
                                          <p:spTgt spid="5124">
                                            <p:txEl>
                                              <p:pRg st="0" end="0"/>
                                            </p:txEl>
                                          </p:spTgt>
                                        </p:tgtEl>
                                      </p:cBhvr>
                                    </p:animEffect>
                                  </p:childTnLst>
                                </p:cTn>
                              </p:par>
                              <p:par>
                                <p:cTn id="20" presetID="22" presetClass="entr" presetSubtype="2" fill="hold" grpId="0" nodeType="withEffect">
                                  <p:stCondLst>
                                    <p:cond delay="0"/>
                                  </p:stCondLst>
                                  <p:childTnLst>
                                    <p:set>
                                      <p:cBhvr>
                                        <p:cTn id="21" dur="1" fill="hold">
                                          <p:stCondLst>
                                            <p:cond delay="0"/>
                                          </p:stCondLst>
                                        </p:cTn>
                                        <p:tgtEl>
                                          <p:spTgt spid="5124">
                                            <p:txEl>
                                              <p:pRg st="1" end="1"/>
                                            </p:txEl>
                                          </p:spTgt>
                                        </p:tgtEl>
                                        <p:attrNameLst>
                                          <p:attrName>style.visibility</p:attrName>
                                        </p:attrNameLst>
                                      </p:cBhvr>
                                      <p:to>
                                        <p:strVal val="visible"/>
                                      </p:to>
                                    </p:set>
                                    <p:animEffect transition="in" filter="wipe(right)">
                                      <p:cBhvr>
                                        <p:cTn id="22" dur="500"/>
                                        <p:tgtEl>
                                          <p:spTgt spid="5124">
                                            <p:txEl>
                                              <p:pRg st="1" end="1"/>
                                            </p:txEl>
                                          </p:spTgt>
                                        </p:tgtEl>
                                      </p:cBhvr>
                                    </p:animEffect>
                                  </p:childTnLst>
                                </p:cTn>
                              </p:par>
                              <p:par>
                                <p:cTn id="23" presetID="22" presetClass="entr" presetSubtype="2" fill="hold" grpId="0" nodeType="withEffect">
                                  <p:stCondLst>
                                    <p:cond delay="0"/>
                                  </p:stCondLst>
                                  <p:childTnLst>
                                    <p:set>
                                      <p:cBhvr>
                                        <p:cTn id="24" dur="1" fill="hold">
                                          <p:stCondLst>
                                            <p:cond delay="0"/>
                                          </p:stCondLst>
                                        </p:cTn>
                                        <p:tgtEl>
                                          <p:spTgt spid="5124">
                                            <p:txEl>
                                              <p:pRg st="2" end="2"/>
                                            </p:txEl>
                                          </p:spTgt>
                                        </p:tgtEl>
                                        <p:attrNameLst>
                                          <p:attrName>style.visibility</p:attrName>
                                        </p:attrNameLst>
                                      </p:cBhvr>
                                      <p:to>
                                        <p:strVal val="visible"/>
                                      </p:to>
                                    </p:set>
                                    <p:animEffect transition="in" filter="wipe(right)">
                                      <p:cBhvr>
                                        <p:cTn id="25" dur="500"/>
                                        <p:tgtEl>
                                          <p:spTgt spid="5124">
                                            <p:txEl>
                                              <p:pRg st="2" end="2"/>
                                            </p:txEl>
                                          </p:spTgt>
                                        </p:tgtEl>
                                      </p:cBhvr>
                                    </p:animEffect>
                                  </p:childTnLst>
                                </p:cTn>
                              </p:par>
                              <p:par>
                                <p:cTn id="26" presetID="22" presetClass="entr" presetSubtype="2" fill="hold" grpId="0" nodeType="withEffect">
                                  <p:stCondLst>
                                    <p:cond delay="0"/>
                                  </p:stCondLst>
                                  <p:childTnLst>
                                    <p:set>
                                      <p:cBhvr>
                                        <p:cTn id="27" dur="1" fill="hold">
                                          <p:stCondLst>
                                            <p:cond delay="0"/>
                                          </p:stCondLst>
                                        </p:cTn>
                                        <p:tgtEl>
                                          <p:spTgt spid="5124">
                                            <p:txEl>
                                              <p:pRg st="3" end="3"/>
                                            </p:txEl>
                                          </p:spTgt>
                                        </p:tgtEl>
                                        <p:attrNameLst>
                                          <p:attrName>style.visibility</p:attrName>
                                        </p:attrNameLst>
                                      </p:cBhvr>
                                      <p:to>
                                        <p:strVal val="visible"/>
                                      </p:to>
                                    </p:set>
                                    <p:animEffect transition="in" filter="wipe(right)">
                                      <p:cBhvr>
                                        <p:cTn id="28" dur="500"/>
                                        <p:tgtEl>
                                          <p:spTgt spid="5124">
                                            <p:txEl>
                                              <p:pRg st="3" end="3"/>
                                            </p:txEl>
                                          </p:spTgt>
                                        </p:tgtEl>
                                      </p:cBhvr>
                                    </p:animEffect>
                                  </p:childTnLst>
                                </p:cTn>
                              </p:par>
                            </p:childTnLst>
                          </p:cTn>
                        </p:par>
                        <p:par>
                          <p:cTn id="29" fill="hold">
                            <p:stCondLst>
                              <p:cond delay="500"/>
                            </p:stCondLst>
                            <p:childTnLst>
                              <p:par>
                                <p:cTn id="30" presetID="47" presetClass="entr" presetSubtype="0" fill="hold" grpId="0" nodeType="afterEffect">
                                  <p:stCondLst>
                                    <p:cond delay="0"/>
                                  </p:stCondLst>
                                  <p:childTnLst>
                                    <p:set>
                                      <p:cBhvr>
                                        <p:cTn id="31" dur="1" fill="hold">
                                          <p:stCondLst>
                                            <p:cond delay="0"/>
                                          </p:stCondLst>
                                        </p:cTn>
                                        <p:tgtEl>
                                          <p:spTgt spid="5123"/>
                                        </p:tgtEl>
                                        <p:attrNameLst>
                                          <p:attrName>style.visibility</p:attrName>
                                        </p:attrNameLst>
                                      </p:cBhvr>
                                      <p:to>
                                        <p:strVal val="visible"/>
                                      </p:to>
                                    </p:set>
                                    <p:animEffect transition="in" filter="fade">
                                      <p:cBhvr>
                                        <p:cTn id="32" dur="1000"/>
                                        <p:tgtEl>
                                          <p:spTgt spid="5123"/>
                                        </p:tgtEl>
                                      </p:cBhvr>
                                    </p:animEffect>
                                    <p:anim calcmode="lin" valueType="num">
                                      <p:cBhvr>
                                        <p:cTn id="33" dur="1000" fill="hold"/>
                                        <p:tgtEl>
                                          <p:spTgt spid="5123"/>
                                        </p:tgtEl>
                                        <p:attrNameLst>
                                          <p:attrName>ppt_x</p:attrName>
                                        </p:attrNameLst>
                                      </p:cBhvr>
                                      <p:tavLst>
                                        <p:tav tm="0">
                                          <p:val>
                                            <p:strVal val="#ppt_x"/>
                                          </p:val>
                                        </p:tav>
                                        <p:tav tm="100000">
                                          <p:val>
                                            <p:strVal val="#ppt_x"/>
                                          </p:val>
                                        </p:tav>
                                      </p:tavLst>
                                    </p:anim>
                                    <p:anim calcmode="lin" valueType="num">
                                      <p:cBhvr>
                                        <p:cTn id="34" dur="1000" fill="hold"/>
                                        <p:tgtEl>
                                          <p:spTgt spid="5123"/>
                                        </p:tgtEl>
                                        <p:attrNameLst>
                                          <p:attrName>ppt_y</p:attrName>
                                        </p:attrNameLst>
                                      </p:cBhvr>
                                      <p:tavLst>
                                        <p:tav tm="0">
                                          <p:val>
                                            <p:strVal val="#ppt_y-.1"/>
                                          </p:val>
                                        </p:tav>
                                        <p:tav tm="100000">
                                          <p:val>
                                            <p:strVal val="#ppt_y"/>
                                          </p:val>
                                        </p:tav>
                                      </p:tavLst>
                                    </p:anim>
                                  </p:childTnLst>
                                </p:cTn>
                              </p:par>
                            </p:childTnLst>
                          </p:cTn>
                        </p:par>
                        <p:par>
                          <p:cTn id="35" fill="hold">
                            <p:stCondLst>
                              <p:cond delay="1500"/>
                            </p:stCondLst>
                            <p:childTnLst>
                              <p:par>
                                <p:cTn id="36" presetID="47" presetClass="entr" presetSubtype="0" fill="hold" grpId="0" nodeType="afterEffect">
                                  <p:stCondLst>
                                    <p:cond delay="0"/>
                                  </p:stCondLst>
                                  <p:childTnLst>
                                    <p:set>
                                      <p:cBhvr>
                                        <p:cTn id="37" dur="1" fill="hold">
                                          <p:stCondLst>
                                            <p:cond delay="0"/>
                                          </p:stCondLst>
                                        </p:cTn>
                                        <p:tgtEl>
                                          <p:spTgt spid="5125"/>
                                        </p:tgtEl>
                                        <p:attrNameLst>
                                          <p:attrName>style.visibility</p:attrName>
                                        </p:attrNameLst>
                                      </p:cBhvr>
                                      <p:to>
                                        <p:strVal val="visible"/>
                                      </p:to>
                                    </p:set>
                                    <p:animEffect transition="in" filter="fade">
                                      <p:cBhvr>
                                        <p:cTn id="38" dur="1000"/>
                                        <p:tgtEl>
                                          <p:spTgt spid="5125"/>
                                        </p:tgtEl>
                                      </p:cBhvr>
                                    </p:animEffect>
                                    <p:anim calcmode="lin" valueType="num">
                                      <p:cBhvr>
                                        <p:cTn id="39" dur="1000" fill="hold"/>
                                        <p:tgtEl>
                                          <p:spTgt spid="5125"/>
                                        </p:tgtEl>
                                        <p:attrNameLst>
                                          <p:attrName>ppt_x</p:attrName>
                                        </p:attrNameLst>
                                      </p:cBhvr>
                                      <p:tavLst>
                                        <p:tav tm="0">
                                          <p:val>
                                            <p:strVal val="#ppt_x"/>
                                          </p:val>
                                        </p:tav>
                                        <p:tav tm="100000">
                                          <p:val>
                                            <p:strVal val="#ppt_x"/>
                                          </p:val>
                                        </p:tav>
                                      </p:tavLst>
                                    </p:anim>
                                    <p:anim calcmode="lin" valueType="num">
                                      <p:cBhvr>
                                        <p:cTn id="40" dur="1000" fill="hold"/>
                                        <p:tgtEl>
                                          <p:spTgt spid="5125"/>
                                        </p:tgtEl>
                                        <p:attrNameLst>
                                          <p:attrName>ppt_y</p:attrName>
                                        </p:attrNameLst>
                                      </p:cBhvr>
                                      <p:tavLst>
                                        <p:tav tm="0">
                                          <p:val>
                                            <p:strVal val="#ppt_y-.1"/>
                                          </p:val>
                                        </p:tav>
                                        <p:tav tm="100000">
                                          <p:val>
                                            <p:strVal val="#ppt_y"/>
                                          </p:val>
                                        </p:tav>
                                      </p:tavLst>
                                    </p:anim>
                                  </p:childTnLst>
                                </p:cTn>
                              </p:par>
                            </p:childTnLst>
                          </p:cTn>
                        </p:par>
                        <p:par>
                          <p:cTn id="41" fill="hold">
                            <p:stCondLst>
                              <p:cond delay="2500"/>
                            </p:stCondLst>
                            <p:childTnLst>
                              <p:par>
                                <p:cTn id="42" presetID="26" presetClass="emph" presetSubtype="0" repeatCount="3000" fill="hold" grpId="1" nodeType="afterEffect">
                                  <p:stCondLst>
                                    <p:cond delay="0"/>
                                  </p:stCondLst>
                                  <p:childTnLst>
                                    <p:animEffect transition="out" filter="fade">
                                      <p:cBhvr>
                                        <p:cTn id="43" dur="500" tmFilter="0, 0; .2, .5; .8, .5; 1, 0"/>
                                        <p:tgtEl>
                                          <p:spTgt spid="5123"/>
                                        </p:tgtEl>
                                      </p:cBhvr>
                                    </p:animEffect>
                                    <p:animScale>
                                      <p:cBhvr>
                                        <p:cTn id="44" dur="250" autoRev="1" fill="hold"/>
                                        <p:tgtEl>
                                          <p:spTgt spid="5123"/>
                                        </p:tgtEl>
                                      </p:cBhvr>
                                      <p:by x="105000" y="105000"/>
                                    </p:animScale>
                                  </p:childTnLst>
                                </p:cTn>
                              </p:par>
                            </p:childTnLst>
                          </p:cTn>
                        </p:par>
                        <p:par>
                          <p:cTn id="45" fill="hold">
                            <p:stCondLst>
                              <p:cond delay="4000"/>
                            </p:stCondLst>
                            <p:childTnLst>
                              <p:par>
                                <p:cTn id="46" presetID="26" presetClass="emph" presetSubtype="0" repeatCount="3000" fill="hold" grpId="1" nodeType="afterEffect">
                                  <p:stCondLst>
                                    <p:cond delay="0"/>
                                  </p:stCondLst>
                                  <p:childTnLst>
                                    <p:animEffect transition="out" filter="fade">
                                      <p:cBhvr>
                                        <p:cTn id="47" dur="500" tmFilter="0, 0; .2, .5; .8, .5; 1, 0"/>
                                        <p:tgtEl>
                                          <p:spTgt spid="5125"/>
                                        </p:tgtEl>
                                      </p:cBhvr>
                                    </p:animEffect>
                                    <p:animScale>
                                      <p:cBhvr>
                                        <p:cTn id="48" dur="250" autoRev="1" fill="hold"/>
                                        <p:tgtEl>
                                          <p:spTgt spid="512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2" grpId="0" build="allAtOnce" animBg="1"/>
      <p:bldP spid="5123" grpId="0" animBg="1"/>
      <p:bldP spid="5123" grpId="1" animBg="1"/>
      <p:bldP spid="5124" grpId="0" uiExpand="1" build="allAtOnce" animBg="1"/>
      <p:bldP spid="5125" grpId="0" animBg="1"/>
      <p:bldP spid="5125"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AutoShape 4"/>
          <p:cNvSpPr>
            <a:spLocks noChangeArrowheads="1"/>
          </p:cNvSpPr>
          <p:nvPr/>
        </p:nvSpPr>
        <p:spPr bwMode="auto">
          <a:xfrm>
            <a:off x="358018" y="1556792"/>
            <a:ext cx="4105275" cy="1944688"/>
          </a:xfrm>
          <a:prstGeom prst="flowChartProcess">
            <a:avLst/>
          </a:prstGeom>
          <a:solidFill>
            <a:schemeClr val="accent1"/>
          </a:solidFill>
          <a:ln w="9525">
            <a:solidFill>
              <a:srgbClr val="7030A0"/>
            </a:solidFill>
            <a:miter lim="800000"/>
            <a:headEnd/>
            <a:tailEnd/>
          </a:ln>
          <a:effectLst>
            <a:glow rad="101600">
              <a:schemeClr val="accent2">
                <a:satMod val="175000"/>
                <a:alpha val="40000"/>
              </a:schemeClr>
            </a:glow>
            <a:outerShdw dist="35921" dir="2700000" algn="ctr" rotWithShape="0">
              <a:schemeClr val="bg2"/>
            </a:outerShdw>
          </a:effectLst>
          <a:extLst/>
        </p:spPr>
        <p:txBody>
          <a:bodyPr wrap="none" anchor="ctr"/>
          <a:lstStyle>
            <a:lvl1pPr eaLnBrk="0" hangingPunct="0">
              <a:spcBef>
                <a:spcPct val="20000"/>
              </a:spcBef>
              <a:buClr>
                <a:schemeClr val="hlink"/>
              </a:buClr>
              <a:buSzPct val="70000"/>
              <a:buFont typeface="Wingdings" pitchFamily="2" charset="2"/>
              <a:buChar char="n"/>
              <a:defRPr kumimoji="1" sz="3200">
                <a:solidFill>
                  <a:schemeClr val="tx1"/>
                </a:solidFill>
                <a:latin typeface="Arial" charset="0"/>
                <a:ea typeface="新細明體" pitchFamily="18" charset="-120"/>
              </a:defRPr>
            </a:lvl1pPr>
            <a:lvl2pPr marL="742950" indent="-285750" eaLnBrk="0" hangingPunct="0">
              <a:spcBef>
                <a:spcPct val="20000"/>
              </a:spcBef>
              <a:buClr>
                <a:schemeClr val="folHlink"/>
              </a:buClr>
              <a:buSzPct val="70000"/>
              <a:buFont typeface="Wingdings" pitchFamily="2" charset="2"/>
              <a:buChar char="l"/>
              <a:defRPr kumimoji="1" sz="2800">
                <a:solidFill>
                  <a:schemeClr val="tx1"/>
                </a:solidFill>
                <a:latin typeface="Arial" charset="0"/>
                <a:ea typeface="新細明體" pitchFamily="18" charset="-120"/>
              </a:defRPr>
            </a:lvl2pPr>
            <a:lvl3pPr marL="1143000" indent="-228600" eaLnBrk="0" hangingPunct="0">
              <a:spcBef>
                <a:spcPct val="20000"/>
              </a:spcBef>
              <a:buClr>
                <a:schemeClr val="hlink"/>
              </a:buClr>
              <a:buSzPct val="70000"/>
              <a:buFont typeface="Wingdings" pitchFamily="2" charset="2"/>
              <a:buChar char="n"/>
              <a:defRPr kumimoji="1" sz="2400">
                <a:solidFill>
                  <a:schemeClr val="tx1"/>
                </a:solidFill>
                <a:latin typeface="Arial" charset="0"/>
                <a:ea typeface="新細明體" pitchFamily="18" charset="-120"/>
              </a:defRPr>
            </a:lvl3pPr>
            <a:lvl4pPr marL="1600200" indent="-228600" eaLnBrk="0" hangingPunct="0">
              <a:spcBef>
                <a:spcPct val="20000"/>
              </a:spcBef>
              <a:buClr>
                <a:schemeClr val="folHlink"/>
              </a:buClr>
              <a:buSzPct val="70000"/>
              <a:buFont typeface="Wingdings" pitchFamily="2" charset="2"/>
              <a:buChar char="l"/>
              <a:defRPr kumimoji="1" sz="2000">
                <a:solidFill>
                  <a:schemeClr val="tx1"/>
                </a:solidFill>
                <a:latin typeface="Arial" charset="0"/>
                <a:ea typeface="新細明體" pitchFamily="18" charset="-120"/>
              </a:defRPr>
            </a:lvl4pPr>
            <a:lvl5pPr marL="2057400" indent="-228600" eaLnBrk="0" hangingPunct="0">
              <a:spcBef>
                <a:spcPct val="20000"/>
              </a:spcBef>
              <a:buClr>
                <a:schemeClr val="hlink"/>
              </a:buClr>
              <a:buSzPct val="70000"/>
              <a:buFont typeface="Wingdings" pitchFamily="2" charset="2"/>
              <a:buChar char="n"/>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lr>
                <a:schemeClr val="hlink"/>
              </a:buClr>
              <a:buSzPct val="70000"/>
              <a:buFont typeface="Wingdings" pitchFamily="2" charset="2"/>
              <a:buChar char="n"/>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lr>
                <a:schemeClr val="hlink"/>
              </a:buClr>
              <a:buSzPct val="70000"/>
              <a:buFont typeface="Wingdings" pitchFamily="2" charset="2"/>
              <a:buChar char="n"/>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lr>
                <a:schemeClr val="hlink"/>
              </a:buClr>
              <a:buSzPct val="70000"/>
              <a:buFont typeface="Wingdings" pitchFamily="2" charset="2"/>
              <a:buChar char="n"/>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lr>
                <a:schemeClr val="hlink"/>
              </a:buClr>
              <a:buSzPct val="70000"/>
              <a:buFont typeface="Wingdings" pitchFamily="2" charset="2"/>
              <a:buChar char="n"/>
              <a:defRPr kumimoji="1" sz="2000">
                <a:solidFill>
                  <a:schemeClr val="tx1"/>
                </a:solidFill>
                <a:latin typeface="Arial" charset="0"/>
                <a:ea typeface="新細明體" pitchFamily="18" charset="-120"/>
              </a:defRPr>
            </a:lvl9pPr>
          </a:lstStyle>
          <a:p>
            <a:pPr eaLnBrk="1" hangingPunct="1">
              <a:spcBef>
                <a:spcPct val="0"/>
              </a:spcBef>
              <a:buClrTx/>
              <a:buSzTx/>
              <a:buFontTx/>
              <a:buNone/>
            </a:pPr>
            <a:r>
              <a:rPr lang="en-US" altLang="zh-TW" sz="1800" dirty="0" smtClean="0">
                <a:latin typeface="+mj-ea"/>
                <a:ea typeface="+mj-ea"/>
              </a:rPr>
              <a:t>6</a:t>
            </a:r>
            <a:r>
              <a:rPr lang="zh-TW" altLang="en-US" sz="1800" dirty="0">
                <a:latin typeface="+mj-ea"/>
                <a:ea typeface="+mj-ea"/>
              </a:rPr>
              <a:t>月</a:t>
            </a:r>
          </a:p>
          <a:p>
            <a:pPr eaLnBrk="1" hangingPunct="1">
              <a:spcBef>
                <a:spcPct val="0"/>
              </a:spcBef>
              <a:buClrTx/>
              <a:buSzTx/>
              <a:buFontTx/>
              <a:buNone/>
            </a:pPr>
            <a:r>
              <a:rPr lang="zh-TW" altLang="en-US" sz="1800" dirty="0">
                <a:latin typeface="+mj-ea"/>
                <a:ea typeface="+mj-ea"/>
              </a:rPr>
              <a:t>◎相關機構聯繫與確定</a:t>
            </a:r>
          </a:p>
          <a:p>
            <a:pPr eaLnBrk="1" hangingPunct="1">
              <a:spcBef>
                <a:spcPct val="0"/>
              </a:spcBef>
              <a:buClrTx/>
              <a:buSzTx/>
              <a:buFontTx/>
              <a:buNone/>
            </a:pPr>
            <a:r>
              <a:rPr lang="zh-TW" altLang="en-US" sz="1800" dirty="0">
                <a:latin typeface="+mj-ea"/>
                <a:ea typeface="+mj-ea"/>
              </a:rPr>
              <a:t>◎實習學生造冊備查</a:t>
            </a:r>
          </a:p>
          <a:p>
            <a:pPr eaLnBrk="1" hangingPunct="1">
              <a:spcBef>
                <a:spcPct val="0"/>
              </a:spcBef>
              <a:buClrTx/>
              <a:buSzTx/>
              <a:buFontTx/>
              <a:buNone/>
            </a:pPr>
            <a:r>
              <a:rPr lang="zh-TW" altLang="en-US" sz="1800" dirty="0">
                <a:latin typeface="+mj-ea"/>
                <a:ea typeface="+mj-ea"/>
              </a:rPr>
              <a:t>◎督導教師舉行實習行前會議，</a:t>
            </a:r>
          </a:p>
          <a:p>
            <a:pPr eaLnBrk="1" hangingPunct="1">
              <a:spcBef>
                <a:spcPct val="0"/>
              </a:spcBef>
              <a:buClrTx/>
              <a:buSzTx/>
              <a:buFontTx/>
              <a:buNone/>
            </a:pPr>
            <a:r>
              <a:rPr lang="zh-TW" altLang="en-US" sz="1800" dirty="0">
                <a:latin typeface="+mj-ea"/>
                <a:ea typeface="+mj-ea"/>
              </a:rPr>
              <a:t>    說明該課程相關注意事項</a:t>
            </a:r>
          </a:p>
        </p:txBody>
      </p:sp>
      <p:sp>
        <p:nvSpPr>
          <p:cNvPr id="6147" name="AutoShape 5"/>
          <p:cNvSpPr>
            <a:spLocks noChangeArrowheads="1"/>
          </p:cNvSpPr>
          <p:nvPr/>
        </p:nvSpPr>
        <p:spPr bwMode="auto">
          <a:xfrm>
            <a:off x="1907158" y="4078064"/>
            <a:ext cx="5112270" cy="1439168"/>
          </a:xfrm>
          <a:prstGeom prst="flowChartProcess">
            <a:avLst/>
          </a:prstGeom>
          <a:solidFill>
            <a:schemeClr val="accent1"/>
          </a:solidFill>
          <a:ln w="9525">
            <a:solidFill>
              <a:srgbClr val="7030A0"/>
            </a:solidFill>
            <a:miter lim="800000"/>
            <a:headEnd/>
            <a:tailEnd/>
          </a:ln>
          <a:effectLst>
            <a:glow rad="101600">
              <a:schemeClr val="accent2">
                <a:satMod val="175000"/>
                <a:alpha val="40000"/>
              </a:schemeClr>
            </a:glow>
            <a:outerShdw dist="35921" dir="2700000" algn="ctr" rotWithShape="0">
              <a:schemeClr val="bg2"/>
            </a:outerShdw>
          </a:effectLst>
          <a:extLst/>
        </p:spPr>
        <p:txBody>
          <a:bodyPr wrap="none" anchor="ctr"/>
          <a:lstStyle>
            <a:lvl1pPr eaLnBrk="0" hangingPunct="0">
              <a:spcBef>
                <a:spcPct val="20000"/>
              </a:spcBef>
              <a:buClr>
                <a:schemeClr val="hlink"/>
              </a:buClr>
              <a:buSzPct val="70000"/>
              <a:buFont typeface="Wingdings" pitchFamily="2" charset="2"/>
              <a:buChar char="n"/>
              <a:defRPr kumimoji="1" sz="3200">
                <a:solidFill>
                  <a:schemeClr val="tx1"/>
                </a:solidFill>
                <a:latin typeface="Arial" charset="0"/>
                <a:ea typeface="新細明體" pitchFamily="18" charset="-120"/>
              </a:defRPr>
            </a:lvl1pPr>
            <a:lvl2pPr marL="742950" indent="-285750" eaLnBrk="0" hangingPunct="0">
              <a:spcBef>
                <a:spcPct val="20000"/>
              </a:spcBef>
              <a:buClr>
                <a:schemeClr val="folHlink"/>
              </a:buClr>
              <a:buSzPct val="70000"/>
              <a:buFont typeface="Wingdings" pitchFamily="2" charset="2"/>
              <a:buChar char="l"/>
              <a:defRPr kumimoji="1" sz="2800">
                <a:solidFill>
                  <a:schemeClr val="tx1"/>
                </a:solidFill>
                <a:latin typeface="Arial" charset="0"/>
                <a:ea typeface="新細明體" pitchFamily="18" charset="-120"/>
              </a:defRPr>
            </a:lvl2pPr>
            <a:lvl3pPr marL="1143000" indent="-228600" eaLnBrk="0" hangingPunct="0">
              <a:spcBef>
                <a:spcPct val="20000"/>
              </a:spcBef>
              <a:buClr>
                <a:schemeClr val="hlink"/>
              </a:buClr>
              <a:buSzPct val="70000"/>
              <a:buFont typeface="Wingdings" pitchFamily="2" charset="2"/>
              <a:buChar char="n"/>
              <a:defRPr kumimoji="1" sz="2400">
                <a:solidFill>
                  <a:schemeClr val="tx1"/>
                </a:solidFill>
                <a:latin typeface="Arial" charset="0"/>
                <a:ea typeface="新細明體" pitchFamily="18" charset="-120"/>
              </a:defRPr>
            </a:lvl3pPr>
            <a:lvl4pPr marL="1600200" indent="-228600" eaLnBrk="0" hangingPunct="0">
              <a:spcBef>
                <a:spcPct val="20000"/>
              </a:spcBef>
              <a:buClr>
                <a:schemeClr val="folHlink"/>
              </a:buClr>
              <a:buSzPct val="70000"/>
              <a:buFont typeface="Wingdings" pitchFamily="2" charset="2"/>
              <a:buChar char="l"/>
              <a:defRPr kumimoji="1" sz="2000">
                <a:solidFill>
                  <a:schemeClr val="tx1"/>
                </a:solidFill>
                <a:latin typeface="Arial" charset="0"/>
                <a:ea typeface="新細明體" pitchFamily="18" charset="-120"/>
              </a:defRPr>
            </a:lvl4pPr>
            <a:lvl5pPr marL="2057400" indent="-228600" eaLnBrk="0" hangingPunct="0">
              <a:spcBef>
                <a:spcPct val="20000"/>
              </a:spcBef>
              <a:buClr>
                <a:schemeClr val="hlink"/>
              </a:buClr>
              <a:buSzPct val="70000"/>
              <a:buFont typeface="Wingdings" pitchFamily="2" charset="2"/>
              <a:buChar char="n"/>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lr>
                <a:schemeClr val="hlink"/>
              </a:buClr>
              <a:buSzPct val="70000"/>
              <a:buFont typeface="Wingdings" pitchFamily="2" charset="2"/>
              <a:buChar char="n"/>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lr>
                <a:schemeClr val="hlink"/>
              </a:buClr>
              <a:buSzPct val="70000"/>
              <a:buFont typeface="Wingdings" pitchFamily="2" charset="2"/>
              <a:buChar char="n"/>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lr>
                <a:schemeClr val="hlink"/>
              </a:buClr>
              <a:buSzPct val="70000"/>
              <a:buFont typeface="Wingdings" pitchFamily="2" charset="2"/>
              <a:buChar char="n"/>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lr>
                <a:schemeClr val="hlink"/>
              </a:buClr>
              <a:buSzPct val="70000"/>
              <a:buFont typeface="Wingdings" pitchFamily="2" charset="2"/>
              <a:buChar char="n"/>
              <a:defRPr kumimoji="1" sz="2000">
                <a:solidFill>
                  <a:schemeClr val="tx1"/>
                </a:solidFill>
                <a:latin typeface="Arial" charset="0"/>
                <a:ea typeface="新細明體" pitchFamily="18" charset="-120"/>
              </a:defRPr>
            </a:lvl9pPr>
          </a:lstStyle>
          <a:p>
            <a:pPr eaLnBrk="1" hangingPunct="1">
              <a:spcBef>
                <a:spcPct val="0"/>
              </a:spcBef>
              <a:buClrTx/>
              <a:buSzTx/>
              <a:buFontTx/>
              <a:buNone/>
            </a:pPr>
            <a:r>
              <a:rPr lang="en-US" altLang="zh-TW" sz="1800" dirty="0" smtClean="0">
                <a:latin typeface="+mj-ea"/>
                <a:ea typeface="+mj-ea"/>
              </a:rPr>
              <a:t>7</a:t>
            </a:r>
            <a:r>
              <a:rPr lang="zh-TW" altLang="en-US" sz="1800" dirty="0">
                <a:latin typeface="+mj-ea"/>
                <a:ea typeface="+mj-ea"/>
              </a:rPr>
              <a:t>月</a:t>
            </a:r>
          </a:p>
          <a:p>
            <a:pPr eaLnBrk="1" hangingPunct="1">
              <a:spcBef>
                <a:spcPct val="0"/>
              </a:spcBef>
              <a:buClrTx/>
              <a:buSzTx/>
              <a:buFontTx/>
              <a:buNone/>
            </a:pPr>
            <a:r>
              <a:rPr lang="zh-TW" altLang="en-US" sz="1800" dirty="0">
                <a:latin typeface="+mj-ea"/>
                <a:ea typeface="+mj-ea"/>
              </a:rPr>
              <a:t>◎學生將「實習考核表」帶至實習</a:t>
            </a:r>
            <a:r>
              <a:rPr lang="zh-TW" altLang="en-US" sz="1800" dirty="0" smtClean="0">
                <a:latin typeface="+mj-ea"/>
                <a:ea typeface="+mj-ea"/>
              </a:rPr>
              <a:t>機構督導</a:t>
            </a:r>
            <a:endParaRPr lang="en-US" altLang="zh-TW" sz="1800" dirty="0" smtClean="0">
              <a:latin typeface="+mj-ea"/>
              <a:ea typeface="+mj-ea"/>
            </a:endParaRPr>
          </a:p>
          <a:p>
            <a:pPr eaLnBrk="1" hangingPunct="1">
              <a:spcBef>
                <a:spcPct val="0"/>
              </a:spcBef>
              <a:buClrTx/>
              <a:buSzTx/>
              <a:buFontTx/>
              <a:buNone/>
            </a:pPr>
            <a:r>
              <a:rPr lang="zh-TW" altLang="en-US" sz="1800" dirty="0" smtClean="0">
                <a:latin typeface="+mj-ea"/>
                <a:ea typeface="+mj-ea"/>
              </a:rPr>
              <a:t>教師</a:t>
            </a:r>
            <a:r>
              <a:rPr lang="zh-TW" altLang="en-US" sz="1800" dirty="0">
                <a:latin typeface="+mj-ea"/>
                <a:ea typeface="+mj-ea"/>
              </a:rPr>
              <a:t>訪視學生及實習單位</a:t>
            </a:r>
          </a:p>
        </p:txBody>
      </p:sp>
      <p:sp>
        <p:nvSpPr>
          <p:cNvPr id="6148" name="AutoShape 6"/>
          <p:cNvSpPr>
            <a:spLocks noChangeArrowheads="1"/>
          </p:cNvSpPr>
          <p:nvPr/>
        </p:nvSpPr>
        <p:spPr bwMode="auto">
          <a:xfrm>
            <a:off x="4139952" y="5521440"/>
            <a:ext cx="865188" cy="931895"/>
          </a:xfrm>
          <a:prstGeom prst="downArrow">
            <a:avLst>
              <a:gd name="adj1" fmla="val 50000"/>
              <a:gd name="adj2" fmla="val 25000"/>
            </a:avLst>
          </a:prstGeom>
          <a:solidFill>
            <a:schemeClr val="accent1"/>
          </a:solidFill>
          <a:ln w="9525">
            <a:solidFill>
              <a:srgbClr val="7030A0"/>
            </a:solidFill>
            <a:miter lim="800000"/>
            <a:headEnd/>
            <a:tailEnd/>
          </a:ln>
          <a:effectLst>
            <a:glow rad="101600">
              <a:schemeClr val="accent2">
                <a:satMod val="175000"/>
                <a:alpha val="40000"/>
              </a:schemeClr>
            </a:glow>
            <a:outerShdw dist="35921" dir="2700000" algn="ctr" rotWithShape="0">
              <a:schemeClr val="bg2"/>
            </a:outerShdw>
          </a:effectLst>
          <a:extLst/>
        </p:spPr>
        <p:txBody>
          <a:bodyPr vert="eaVert" wrap="none" anchor="ctr"/>
          <a:lstStyle>
            <a:lvl1pPr eaLnBrk="0" hangingPunct="0">
              <a:spcBef>
                <a:spcPct val="20000"/>
              </a:spcBef>
              <a:buClr>
                <a:schemeClr val="hlink"/>
              </a:buClr>
              <a:buSzPct val="70000"/>
              <a:buFont typeface="Wingdings" pitchFamily="2" charset="2"/>
              <a:buChar char="n"/>
              <a:defRPr kumimoji="1" sz="3200">
                <a:solidFill>
                  <a:schemeClr val="tx1"/>
                </a:solidFill>
                <a:latin typeface="Arial" charset="0"/>
                <a:ea typeface="新細明體" pitchFamily="18" charset="-120"/>
              </a:defRPr>
            </a:lvl1pPr>
            <a:lvl2pPr marL="742950" indent="-285750" eaLnBrk="0" hangingPunct="0">
              <a:spcBef>
                <a:spcPct val="20000"/>
              </a:spcBef>
              <a:buClr>
                <a:schemeClr val="folHlink"/>
              </a:buClr>
              <a:buSzPct val="70000"/>
              <a:buFont typeface="Wingdings" pitchFamily="2" charset="2"/>
              <a:buChar char="l"/>
              <a:defRPr kumimoji="1" sz="2800">
                <a:solidFill>
                  <a:schemeClr val="tx1"/>
                </a:solidFill>
                <a:latin typeface="Arial" charset="0"/>
                <a:ea typeface="新細明體" pitchFamily="18" charset="-120"/>
              </a:defRPr>
            </a:lvl2pPr>
            <a:lvl3pPr marL="1143000" indent="-228600" eaLnBrk="0" hangingPunct="0">
              <a:spcBef>
                <a:spcPct val="20000"/>
              </a:spcBef>
              <a:buClr>
                <a:schemeClr val="hlink"/>
              </a:buClr>
              <a:buSzPct val="70000"/>
              <a:buFont typeface="Wingdings" pitchFamily="2" charset="2"/>
              <a:buChar char="n"/>
              <a:defRPr kumimoji="1" sz="2400">
                <a:solidFill>
                  <a:schemeClr val="tx1"/>
                </a:solidFill>
                <a:latin typeface="Arial" charset="0"/>
                <a:ea typeface="新細明體" pitchFamily="18" charset="-120"/>
              </a:defRPr>
            </a:lvl3pPr>
            <a:lvl4pPr marL="1600200" indent="-228600" eaLnBrk="0" hangingPunct="0">
              <a:spcBef>
                <a:spcPct val="20000"/>
              </a:spcBef>
              <a:buClr>
                <a:schemeClr val="folHlink"/>
              </a:buClr>
              <a:buSzPct val="70000"/>
              <a:buFont typeface="Wingdings" pitchFamily="2" charset="2"/>
              <a:buChar char="l"/>
              <a:defRPr kumimoji="1" sz="2000">
                <a:solidFill>
                  <a:schemeClr val="tx1"/>
                </a:solidFill>
                <a:latin typeface="Arial" charset="0"/>
                <a:ea typeface="新細明體" pitchFamily="18" charset="-120"/>
              </a:defRPr>
            </a:lvl4pPr>
            <a:lvl5pPr marL="2057400" indent="-228600" eaLnBrk="0" hangingPunct="0">
              <a:spcBef>
                <a:spcPct val="20000"/>
              </a:spcBef>
              <a:buClr>
                <a:schemeClr val="hlink"/>
              </a:buClr>
              <a:buSzPct val="70000"/>
              <a:buFont typeface="Wingdings" pitchFamily="2" charset="2"/>
              <a:buChar char="n"/>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lr>
                <a:schemeClr val="hlink"/>
              </a:buClr>
              <a:buSzPct val="70000"/>
              <a:buFont typeface="Wingdings" pitchFamily="2" charset="2"/>
              <a:buChar char="n"/>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lr>
                <a:schemeClr val="hlink"/>
              </a:buClr>
              <a:buSzPct val="70000"/>
              <a:buFont typeface="Wingdings" pitchFamily="2" charset="2"/>
              <a:buChar char="n"/>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lr>
                <a:schemeClr val="hlink"/>
              </a:buClr>
              <a:buSzPct val="70000"/>
              <a:buFont typeface="Wingdings" pitchFamily="2" charset="2"/>
              <a:buChar char="n"/>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lr>
                <a:schemeClr val="hlink"/>
              </a:buClr>
              <a:buSzPct val="70000"/>
              <a:buFont typeface="Wingdings" pitchFamily="2" charset="2"/>
              <a:buChar char="n"/>
              <a:defRPr kumimoji="1" sz="2000">
                <a:solidFill>
                  <a:schemeClr val="tx1"/>
                </a:solidFill>
                <a:latin typeface="Arial" charset="0"/>
                <a:ea typeface="新細明體" pitchFamily="18" charset="-120"/>
              </a:defRPr>
            </a:lvl9pPr>
          </a:lstStyle>
          <a:p>
            <a:pPr eaLnBrk="1" hangingPunct="1">
              <a:spcBef>
                <a:spcPct val="0"/>
              </a:spcBef>
              <a:buClrTx/>
              <a:buSzTx/>
              <a:buFontTx/>
              <a:buNone/>
            </a:pPr>
            <a:endParaRPr lang="zh-TW" altLang="en-US" sz="1800"/>
          </a:p>
        </p:txBody>
      </p:sp>
      <p:sp>
        <p:nvSpPr>
          <p:cNvPr id="2" name="標題 1"/>
          <p:cNvSpPr>
            <a:spLocks noGrp="1"/>
          </p:cNvSpPr>
          <p:nvPr>
            <p:ph type="title"/>
          </p:nvPr>
        </p:nvSpPr>
        <p:spPr>
          <a:xfrm>
            <a:off x="-36512" y="764704"/>
            <a:ext cx="8316416" cy="382488"/>
          </a:xfrm>
        </p:spPr>
        <p:txBody>
          <a:bodyPr/>
          <a:lstStyle/>
          <a:p>
            <a:r>
              <a:rPr lang="zh-TW" altLang="en-US" sz="2000" b="1" dirty="0">
                <a:solidFill>
                  <a:srgbClr val="FFFFFF"/>
                </a:solidFill>
                <a:latin typeface="+mj-ea"/>
              </a:rPr>
              <a:t>本系「餐旅實務實習</a:t>
            </a:r>
            <a:r>
              <a:rPr lang="en-US" altLang="zh-TW" sz="2000" b="1" dirty="0">
                <a:solidFill>
                  <a:srgbClr val="FFFFFF"/>
                </a:solidFill>
                <a:latin typeface="+mj-ea"/>
              </a:rPr>
              <a:t>(</a:t>
            </a:r>
            <a:r>
              <a:rPr lang="zh-TW" altLang="en-US" sz="2000" b="1" dirty="0">
                <a:solidFill>
                  <a:srgbClr val="FFFFFF"/>
                </a:solidFill>
                <a:latin typeface="+mj-ea"/>
              </a:rPr>
              <a:t>校外</a:t>
            </a:r>
            <a:r>
              <a:rPr lang="en-US" altLang="zh-TW" sz="2000" b="1" dirty="0">
                <a:solidFill>
                  <a:srgbClr val="FFFFFF"/>
                </a:solidFill>
                <a:latin typeface="+mj-ea"/>
              </a:rPr>
              <a:t>)</a:t>
            </a:r>
            <a:r>
              <a:rPr lang="zh-TW" altLang="en-US" sz="2000" b="1" dirty="0">
                <a:solidFill>
                  <a:srgbClr val="FFFFFF"/>
                </a:solidFill>
                <a:latin typeface="+mj-ea"/>
              </a:rPr>
              <a:t>」及「餐旅產業實習」課程執行時程</a:t>
            </a:r>
            <a:r>
              <a:rPr lang="en-US" altLang="zh-TW" sz="2000" b="1" dirty="0">
                <a:solidFill>
                  <a:srgbClr val="FFFFFF"/>
                </a:solidFill>
                <a:latin typeface="+mj-ea"/>
              </a:rPr>
              <a:t>(</a:t>
            </a:r>
            <a:r>
              <a:rPr lang="zh-TW" altLang="en-US" sz="2000" b="1" dirty="0">
                <a:solidFill>
                  <a:srgbClr val="FFFFFF"/>
                </a:solidFill>
                <a:latin typeface="+mj-ea"/>
              </a:rPr>
              <a:t>續</a:t>
            </a:r>
            <a:r>
              <a:rPr lang="en-US" altLang="zh-TW" sz="2000" b="1" dirty="0" smtClean="0">
                <a:solidFill>
                  <a:srgbClr val="FFFFFF"/>
                </a:solidFill>
                <a:latin typeface="+mj-ea"/>
              </a:rPr>
              <a:t>)</a:t>
            </a:r>
            <a:endParaRPr lang="zh-TW" altLang="en-US" dirty="0">
              <a:latin typeface="+mj-ea"/>
            </a:endParaRPr>
          </a:p>
        </p:txBody>
      </p:sp>
      <p:sp>
        <p:nvSpPr>
          <p:cNvPr id="3" name="圓形箭號 2"/>
          <p:cNvSpPr/>
          <p:nvPr/>
        </p:nvSpPr>
        <p:spPr bwMode="auto">
          <a:xfrm rot="4326356">
            <a:off x="3848188" y="2102992"/>
            <a:ext cx="2016224" cy="2232248"/>
          </a:xfrm>
          <a:prstGeom prst="circularArrow">
            <a:avLst>
              <a:gd name="adj1" fmla="val 12500"/>
              <a:gd name="adj2" fmla="val 1142319"/>
              <a:gd name="adj3" fmla="val 20457681"/>
              <a:gd name="adj4" fmla="val 10538098"/>
              <a:gd name="adj5" fmla="val 16184"/>
            </a:avLst>
          </a:prstGeom>
          <a:solidFill>
            <a:schemeClr val="accent5">
              <a:lumMod val="75000"/>
            </a:schemeClr>
          </a:solidFill>
          <a:ln w="6350" cap="flat" cmpd="sng" algn="ctr">
            <a:solidFill>
              <a:srgbClr val="7030A0"/>
            </a:solidFill>
            <a:prstDash val="solid"/>
            <a:round/>
            <a:headEnd type="none" w="med" len="med"/>
            <a:tailEnd type="none" w="med" len="med"/>
          </a:ln>
          <a:effectLst>
            <a:glow rad="101600">
              <a:schemeClr val="accent2">
                <a:satMod val="175000"/>
                <a:alpha val="40000"/>
              </a:schemeClr>
            </a:glow>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10000"/>
              </a:spcBef>
              <a:spcAft>
                <a:spcPct val="0"/>
              </a:spcAft>
              <a:buClrTx/>
              <a:buSzTx/>
              <a:buFontTx/>
              <a:buNone/>
              <a:tabLst/>
            </a:pPr>
            <a:endParaRPr kumimoji="0" lang="zh-TW" altLang="en-US" sz="1400" b="1" i="0" u="none" strike="noStrike" cap="none" normalizeH="0" baseline="0" smtClean="0">
              <a:ln>
                <a:noFill/>
              </a:ln>
              <a:solidFill>
                <a:schemeClr val="tx1"/>
              </a:solidFill>
              <a:effectLst/>
              <a:latin typeface="Times New Roman" pitchFamily="18" charset="0"/>
              <a:ea typeface="標楷體" pitchFamily="65" charset="-120"/>
            </a:endParaRPr>
          </a:p>
        </p:txBody>
      </p:sp>
      <p:sp>
        <p:nvSpPr>
          <p:cNvPr id="7" name="Rectangle 17"/>
          <p:cNvSpPr>
            <a:spLocks noGrp="1" noChangeArrowheads="1"/>
          </p:cNvSpPr>
          <p:nvPr>
            <p:ph type="sldNum" sz="quarter" idx="11"/>
          </p:nvPr>
        </p:nvSpPr>
        <p:spPr>
          <a:xfrm>
            <a:off x="2819400" y="6629400"/>
            <a:ext cx="1905000" cy="228600"/>
          </a:xfrm>
          <a:ln/>
        </p:spPr>
        <p:txBody>
          <a:bodyPr/>
          <a:lstStyle/>
          <a:p>
            <a:pPr>
              <a:defRPr/>
            </a:pPr>
            <a:fld id="{24BD88AC-02A0-4701-853A-928E057D80FC}" type="slidenum">
              <a:rPr lang="en-US" altLang="zh-TW">
                <a:solidFill>
                  <a:srgbClr val="000000"/>
                </a:solidFill>
              </a:rPr>
              <a:pPr>
                <a:defRPr/>
              </a:pPr>
              <a:t>7</a:t>
            </a:fld>
            <a:endParaRPr lang="en-US" altLang="zh-TW" dirty="0">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barn(outVertical)">
                                      <p:cBhvr>
                                        <p:cTn id="7" dur="500"/>
                                        <p:tgtEl>
                                          <p:spTgt spid="6146"/>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6147"/>
                                        </p:tgtEl>
                                        <p:attrNameLst>
                                          <p:attrName>style.visibility</p:attrName>
                                        </p:attrNameLst>
                                      </p:cBhvr>
                                      <p:to>
                                        <p:strVal val="visible"/>
                                      </p:to>
                                    </p:set>
                                    <p:animEffect transition="in" filter="barn(outVertical)">
                                      <p:cBhvr>
                                        <p:cTn id="10" dur="500"/>
                                        <p:tgtEl>
                                          <p:spTgt spid="6147"/>
                                        </p:tgtEl>
                                      </p:cBhvr>
                                    </p:animEffect>
                                  </p:childTnLst>
                                </p:cTn>
                              </p:par>
                            </p:childTnLst>
                          </p:cTn>
                        </p:par>
                        <p:par>
                          <p:cTn id="11" fill="hold">
                            <p:stCondLst>
                              <p:cond delay="500"/>
                            </p:stCondLst>
                            <p:childTnLst>
                              <p:par>
                                <p:cTn id="12" presetID="21" presetClass="entr" presetSubtype="2" fill="hold" grpId="0" nodeType="afterEffect">
                                  <p:stCondLst>
                                    <p:cond delay="250"/>
                                  </p:stCondLst>
                                  <p:childTnLst>
                                    <p:set>
                                      <p:cBhvr>
                                        <p:cTn id="13" dur="1" fill="hold">
                                          <p:stCondLst>
                                            <p:cond delay="0"/>
                                          </p:stCondLst>
                                        </p:cTn>
                                        <p:tgtEl>
                                          <p:spTgt spid="3"/>
                                        </p:tgtEl>
                                        <p:attrNameLst>
                                          <p:attrName>style.visibility</p:attrName>
                                        </p:attrNameLst>
                                      </p:cBhvr>
                                      <p:to>
                                        <p:strVal val="visible"/>
                                      </p:to>
                                    </p:set>
                                    <p:animEffect transition="in" filter="wheel(2)">
                                      <p:cBhvr>
                                        <p:cTn id="14" dur="2000"/>
                                        <p:tgtEl>
                                          <p:spTgt spid="3"/>
                                        </p:tgtEl>
                                      </p:cBhvr>
                                    </p:animEffect>
                                  </p:childTnLst>
                                </p:cTn>
                              </p:par>
                            </p:childTnLst>
                          </p:cTn>
                        </p:par>
                        <p:par>
                          <p:cTn id="15" fill="hold">
                            <p:stCondLst>
                              <p:cond delay="2750"/>
                            </p:stCondLst>
                            <p:childTnLst>
                              <p:par>
                                <p:cTn id="16" presetID="22" presetClass="entr" presetSubtype="1" fill="hold" grpId="0" nodeType="afterEffect">
                                  <p:stCondLst>
                                    <p:cond delay="0"/>
                                  </p:stCondLst>
                                  <p:childTnLst>
                                    <p:set>
                                      <p:cBhvr>
                                        <p:cTn id="17" dur="1" fill="hold">
                                          <p:stCondLst>
                                            <p:cond delay="0"/>
                                          </p:stCondLst>
                                        </p:cTn>
                                        <p:tgtEl>
                                          <p:spTgt spid="6148"/>
                                        </p:tgtEl>
                                        <p:attrNameLst>
                                          <p:attrName>style.visibility</p:attrName>
                                        </p:attrNameLst>
                                      </p:cBhvr>
                                      <p:to>
                                        <p:strVal val="visible"/>
                                      </p:to>
                                    </p:set>
                                    <p:animEffect transition="in" filter="wipe(up)">
                                      <p:cBhvr>
                                        <p:cTn id="18" dur="500"/>
                                        <p:tgtEl>
                                          <p:spTgt spid="61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6" grpId="0" animBg="1"/>
      <p:bldP spid="6147" grpId="0" animBg="1"/>
      <p:bldP spid="6148" grpId="0" animBg="1"/>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AutoShape 4"/>
          <p:cNvSpPr>
            <a:spLocks noChangeArrowheads="1"/>
          </p:cNvSpPr>
          <p:nvPr/>
        </p:nvSpPr>
        <p:spPr bwMode="auto">
          <a:xfrm>
            <a:off x="2268735" y="1628800"/>
            <a:ext cx="4319587" cy="1583730"/>
          </a:xfrm>
          <a:prstGeom prst="flowChartProcess">
            <a:avLst/>
          </a:prstGeom>
          <a:solidFill>
            <a:schemeClr val="accent1"/>
          </a:solidFill>
          <a:ln w="9525">
            <a:solidFill>
              <a:srgbClr val="7030A0"/>
            </a:solidFill>
            <a:miter lim="800000"/>
            <a:headEnd/>
            <a:tailEnd/>
          </a:ln>
          <a:effectLst>
            <a:glow rad="101600">
              <a:schemeClr val="accent2">
                <a:satMod val="175000"/>
                <a:alpha val="40000"/>
              </a:schemeClr>
            </a:glow>
            <a:outerShdw dist="35921" dir="2700000" algn="ctr" rotWithShape="0">
              <a:schemeClr val="bg2"/>
            </a:outerShdw>
          </a:effectLst>
          <a:extLst/>
        </p:spPr>
        <p:txBody>
          <a:bodyPr wrap="none" anchor="ctr"/>
          <a:lstStyle>
            <a:lvl1pPr eaLnBrk="0" hangingPunct="0">
              <a:spcBef>
                <a:spcPct val="20000"/>
              </a:spcBef>
              <a:buClr>
                <a:schemeClr val="hlink"/>
              </a:buClr>
              <a:buSzPct val="70000"/>
              <a:buFont typeface="Wingdings" pitchFamily="2" charset="2"/>
              <a:buChar char="n"/>
              <a:defRPr kumimoji="1" sz="3200">
                <a:solidFill>
                  <a:schemeClr val="tx1"/>
                </a:solidFill>
                <a:latin typeface="Arial" charset="0"/>
                <a:ea typeface="新細明體" pitchFamily="18" charset="-120"/>
              </a:defRPr>
            </a:lvl1pPr>
            <a:lvl2pPr marL="742950" indent="-285750" eaLnBrk="0" hangingPunct="0">
              <a:spcBef>
                <a:spcPct val="20000"/>
              </a:spcBef>
              <a:buClr>
                <a:schemeClr val="folHlink"/>
              </a:buClr>
              <a:buSzPct val="70000"/>
              <a:buFont typeface="Wingdings" pitchFamily="2" charset="2"/>
              <a:buChar char="l"/>
              <a:defRPr kumimoji="1" sz="2800">
                <a:solidFill>
                  <a:schemeClr val="tx1"/>
                </a:solidFill>
                <a:latin typeface="Arial" charset="0"/>
                <a:ea typeface="新細明體" pitchFamily="18" charset="-120"/>
              </a:defRPr>
            </a:lvl2pPr>
            <a:lvl3pPr marL="1143000" indent="-228600" eaLnBrk="0" hangingPunct="0">
              <a:spcBef>
                <a:spcPct val="20000"/>
              </a:spcBef>
              <a:buClr>
                <a:schemeClr val="hlink"/>
              </a:buClr>
              <a:buSzPct val="70000"/>
              <a:buFont typeface="Wingdings" pitchFamily="2" charset="2"/>
              <a:buChar char="n"/>
              <a:defRPr kumimoji="1" sz="2400">
                <a:solidFill>
                  <a:schemeClr val="tx1"/>
                </a:solidFill>
                <a:latin typeface="Arial" charset="0"/>
                <a:ea typeface="新細明體" pitchFamily="18" charset="-120"/>
              </a:defRPr>
            </a:lvl3pPr>
            <a:lvl4pPr marL="1600200" indent="-228600" eaLnBrk="0" hangingPunct="0">
              <a:spcBef>
                <a:spcPct val="20000"/>
              </a:spcBef>
              <a:buClr>
                <a:schemeClr val="folHlink"/>
              </a:buClr>
              <a:buSzPct val="70000"/>
              <a:buFont typeface="Wingdings" pitchFamily="2" charset="2"/>
              <a:buChar char="l"/>
              <a:defRPr kumimoji="1" sz="2000">
                <a:solidFill>
                  <a:schemeClr val="tx1"/>
                </a:solidFill>
                <a:latin typeface="Arial" charset="0"/>
                <a:ea typeface="新細明體" pitchFamily="18" charset="-120"/>
              </a:defRPr>
            </a:lvl4pPr>
            <a:lvl5pPr marL="2057400" indent="-228600" eaLnBrk="0" hangingPunct="0">
              <a:spcBef>
                <a:spcPct val="20000"/>
              </a:spcBef>
              <a:buClr>
                <a:schemeClr val="hlink"/>
              </a:buClr>
              <a:buSzPct val="70000"/>
              <a:buFont typeface="Wingdings" pitchFamily="2" charset="2"/>
              <a:buChar char="n"/>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lr>
                <a:schemeClr val="hlink"/>
              </a:buClr>
              <a:buSzPct val="70000"/>
              <a:buFont typeface="Wingdings" pitchFamily="2" charset="2"/>
              <a:buChar char="n"/>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lr>
                <a:schemeClr val="hlink"/>
              </a:buClr>
              <a:buSzPct val="70000"/>
              <a:buFont typeface="Wingdings" pitchFamily="2" charset="2"/>
              <a:buChar char="n"/>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lr>
                <a:schemeClr val="hlink"/>
              </a:buClr>
              <a:buSzPct val="70000"/>
              <a:buFont typeface="Wingdings" pitchFamily="2" charset="2"/>
              <a:buChar char="n"/>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lr>
                <a:schemeClr val="hlink"/>
              </a:buClr>
              <a:buSzPct val="70000"/>
              <a:buFont typeface="Wingdings" pitchFamily="2" charset="2"/>
              <a:buChar char="n"/>
              <a:defRPr kumimoji="1" sz="2000">
                <a:solidFill>
                  <a:schemeClr val="tx1"/>
                </a:solidFill>
                <a:latin typeface="Arial" charset="0"/>
                <a:ea typeface="新細明體" pitchFamily="18" charset="-120"/>
              </a:defRPr>
            </a:lvl9pPr>
          </a:lstStyle>
          <a:p>
            <a:pPr eaLnBrk="1" hangingPunct="1">
              <a:spcBef>
                <a:spcPct val="0"/>
              </a:spcBef>
              <a:buClrTx/>
              <a:buSzTx/>
              <a:buFontTx/>
              <a:buNone/>
            </a:pPr>
            <a:r>
              <a:rPr lang="en-US" altLang="zh-TW" sz="1800" dirty="0">
                <a:latin typeface="+mj-ea"/>
                <a:ea typeface="+mj-ea"/>
              </a:rPr>
              <a:t>8</a:t>
            </a:r>
            <a:r>
              <a:rPr lang="zh-TW" altLang="en-US" sz="1800" dirty="0">
                <a:latin typeface="+mj-ea"/>
                <a:ea typeface="+mj-ea"/>
              </a:rPr>
              <a:t>月</a:t>
            </a:r>
          </a:p>
          <a:p>
            <a:pPr eaLnBrk="1" hangingPunct="1">
              <a:spcBef>
                <a:spcPct val="0"/>
              </a:spcBef>
              <a:buClrTx/>
              <a:buSzTx/>
              <a:buFontTx/>
              <a:buNone/>
            </a:pPr>
            <a:r>
              <a:rPr lang="zh-TW" altLang="en-US" sz="1800" dirty="0">
                <a:latin typeface="+mj-ea"/>
                <a:ea typeface="+mj-ea"/>
              </a:rPr>
              <a:t>◎指導教師訪視學生及實習單位</a:t>
            </a:r>
          </a:p>
        </p:txBody>
      </p:sp>
      <p:sp>
        <p:nvSpPr>
          <p:cNvPr id="7171" name="AutoShape 5"/>
          <p:cNvSpPr>
            <a:spLocks noChangeArrowheads="1"/>
          </p:cNvSpPr>
          <p:nvPr/>
        </p:nvSpPr>
        <p:spPr bwMode="auto">
          <a:xfrm>
            <a:off x="3995936" y="3284538"/>
            <a:ext cx="865187" cy="863600"/>
          </a:xfrm>
          <a:prstGeom prst="downArrow">
            <a:avLst>
              <a:gd name="adj1" fmla="val 50000"/>
              <a:gd name="adj2" fmla="val 25000"/>
            </a:avLst>
          </a:prstGeom>
          <a:solidFill>
            <a:schemeClr val="accent1"/>
          </a:solidFill>
          <a:ln w="9525">
            <a:solidFill>
              <a:srgbClr val="7030A0"/>
            </a:solidFill>
            <a:miter lim="800000"/>
            <a:headEnd/>
            <a:tailEnd/>
          </a:ln>
          <a:effectLst>
            <a:glow rad="101600">
              <a:schemeClr val="accent2">
                <a:satMod val="175000"/>
                <a:alpha val="40000"/>
              </a:schemeClr>
            </a:glow>
            <a:outerShdw dist="35921" dir="2700000" algn="ctr" rotWithShape="0">
              <a:schemeClr val="bg2"/>
            </a:outerShdw>
          </a:effectLst>
          <a:extLst/>
        </p:spPr>
        <p:txBody>
          <a:bodyPr vert="eaVert" wrap="none" anchor="ctr"/>
          <a:lstStyle>
            <a:lvl1pPr eaLnBrk="0" hangingPunct="0">
              <a:spcBef>
                <a:spcPct val="20000"/>
              </a:spcBef>
              <a:buClr>
                <a:schemeClr val="hlink"/>
              </a:buClr>
              <a:buSzPct val="70000"/>
              <a:buFont typeface="Wingdings" pitchFamily="2" charset="2"/>
              <a:buChar char="n"/>
              <a:defRPr kumimoji="1" sz="3200">
                <a:solidFill>
                  <a:schemeClr val="tx1"/>
                </a:solidFill>
                <a:latin typeface="Arial" charset="0"/>
                <a:ea typeface="新細明體" pitchFamily="18" charset="-120"/>
              </a:defRPr>
            </a:lvl1pPr>
            <a:lvl2pPr marL="742950" indent="-285750" eaLnBrk="0" hangingPunct="0">
              <a:spcBef>
                <a:spcPct val="20000"/>
              </a:spcBef>
              <a:buClr>
                <a:schemeClr val="folHlink"/>
              </a:buClr>
              <a:buSzPct val="70000"/>
              <a:buFont typeface="Wingdings" pitchFamily="2" charset="2"/>
              <a:buChar char="l"/>
              <a:defRPr kumimoji="1" sz="2800">
                <a:solidFill>
                  <a:schemeClr val="tx1"/>
                </a:solidFill>
                <a:latin typeface="Arial" charset="0"/>
                <a:ea typeface="新細明體" pitchFamily="18" charset="-120"/>
              </a:defRPr>
            </a:lvl2pPr>
            <a:lvl3pPr marL="1143000" indent="-228600" eaLnBrk="0" hangingPunct="0">
              <a:spcBef>
                <a:spcPct val="20000"/>
              </a:spcBef>
              <a:buClr>
                <a:schemeClr val="hlink"/>
              </a:buClr>
              <a:buSzPct val="70000"/>
              <a:buFont typeface="Wingdings" pitchFamily="2" charset="2"/>
              <a:buChar char="n"/>
              <a:defRPr kumimoji="1" sz="2400">
                <a:solidFill>
                  <a:schemeClr val="tx1"/>
                </a:solidFill>
                <a:latin typeface="Arial" charset="0"/>
                <a:ea typeface="新細明體" pitchFamily="18" charset="-120"/>
              </a:defRPr>
            </a:lvl3pPr>
            <a:lvl4pPr marL="1600200" indent="-228600" eaLnBrk="0" hangingPunct="0">
              <a:spcBef>
                <a:spcPct val="20000"/>
              </a:spcBef>
              <a:buClr>
                <a:schemeClr val="folHlink"/>
              </a:buClr>
              <a:buSzPct val="70000"/>
              <a:buFont typeface="Wingdings" pitchFamily="2" charset="2"/>
              <a:buChar char="l"/>
              <a:defRPr kumimoji="1" sz="2000">
                <a:solidFill>
                  <a:schemeClr val="tx1"/>
                </a:solidFill>
                <a:latin typeface="Arial" charset="0"/>
                <a:ea typeface="新細明體" pitchFamily="18" charset="-120"/>
              </a:defRPr>
            </a:lvl4pPr>
            <a:lvl5pPr marL="2057400" indent="-228600" eaLnBrk="0" hangingPunct="0">
              <a:spcBef>
                <a:spcPct val="20000"/>
              </a:spcBef>
              <a:buClr>
                <a:schemeClr val="hlink"/>
              </a:buClr>
              <a:buSzPct val="70000"/>
              <a:buFont typeface="Wingdings" pitchFamily="2" charset="2"/>
              <a:buChar char="n"/>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lr>
                <a:schemeClr val="hlink"/>
              </a:buClr>
              <a:buSzPct val="70000"/>
              <a:buFont typeface="Wingdings" pitchFamily="2" charset="2"/>
              <a:buChar char="n"/>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lr>
                <a:schemeClr val="hlink"/>
              </a:buClr>
              <a:buSzPct val="70000"/>
              <a:buFont typeface="Wingdings" pitchFamily="2" charset="2"/>
              <a:buChar char="n"/>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lr>
                <a:schemeClr val="hlink"/>
              </a:buClr>
              <a:buSzPct val="70000"/>
              <a:buFont typeface="Wingdings" pitchFamily="2" charset="2"/>
              <a:buChar char="n"/>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lr>
                <a:schemeClr val="hlink"/>
              </a:buClr>
              <a:buSzPct val="70000"/>
              <a:buFont typeface="Wingdings" pitchFamily="2" charset="2"/>
              <a:buChar char="n"/>
              <a:defRPr kumimoji="1" sz="2000">
                <a:solidFill>
                  <a:schemeClr val="tx1"/>
                </a:solidFill>
                <a:latin typeface="Arial" charset="0"/>
                <a:ea typeface="新細明體" pitchFamily="18" charset="-120"/>
              </a:defRPr>
            </a:lvl9pPr>
          </a:lstStyle>
          <a:p>
            <a:pPr algn="ctr" eaLnBrk="1" hangingPunct="1">
              <a:spcBef>
                <a:spcPct val="0"/>
              </a:spcBef>
              <a:buClrTx/>
              <a:buSzTx/>
              <a:buFontTx/>
              <a:buNone/>
            </a:pPr>
            <a:endParaRPr lang="zh-TW" altLang="zh-TW" sz="1800"/>
          </a:p>
        </p:txBody>
      </p:sp>
      <p:sp>
        <p:nvSpPr>
          <p:cNvPr id="7172" name="AutoShape 6"/>
          <p:cNvSpPr>
            <a:spLocks noChangeArrowheads="1"/>
          </p:cNvSpPr>
          <p:nvPr/>
        </p:nvSpPr>
        <p:spPr bwMode="auto">
          <a:xfrm>
            <a:off x="1618071" y="4149080"/>
            <a:ext cx="5904681" cy="1584176"/>
          </a:xfrm>
          <a:prstGeom prst="flowChartProcess">
            <a:avLst/>
          </a:prstGeom>
          <a:solidFill>
            <a:schemeClr val="accent1"/>
          </a:solidFill>
          <a:ln w="9525">
            <a:solidFill>
              <a:srgbClr val="7030A0"/>
            </a:solidFill>
            <a:miter lim="800000"/>
            <a:headEnd/>
            <a:tailEnd/>
          </a:ln>
          <a:effectLst>
            <a:glow rad="101600">
              <a:schemeClr val="accent2">
                <a:satMod val="175000"/>
                <a:alpha val="40000"/>
              </a:schemeClr>
            </a:glow>
            <a:outerShdw dist="35921" dir="2700000" algn="ctr" rotWithShape="0">
              <a:schemeClr val="bg2"/>
            </a:outerShdw>
          </a:effectLst>
          <a:extLst/>
        </p:spPr>
        <p:txBody>
          <a:bodyPr wrap="none" anchor="ctr"/>
          <a:lstStyle>
            <a:lvl1pPr eaLnBrk="0" hangingPunct="0">
              <a:spcBef>
                <a:spcPct val="20000"/>
              </a:spcBef>
              <a:buClr>
                <a:schemeClr val="hlink"/>
              </a:buClr>
              <a:buSzPct val="70000"/>
              <a:buFont typeface="Wingdings" pitchFamily="2" charset="2"/>
              <a:buChar char="n"/>
              <a:defRPr kumimoji="1" sz="3200">
                <a:solidFill>
                  <a:schemeClr val="tx1"/>
                </a:solidFill>
                <a:latin typeface="Arial" charset="0"/>
                <a:ea typeface="新細明體" pitchFamily="18" charset="-120"/>
              </a:defRPr>
            </a:lvl1pPr>
            <a:lvl2pPr marL="742950" indent="-285750" eaLnBrk="0" hangingPunct="0">
              <a:spcBef>
                <a:spcPct val="20000"/>
              </a:spcBef>
              <a:buClr>
                <a:schemeClr val="folHlink"/>
              </a:buClr>
              <a:buSzPct val="70000"/>
              <a:buFont typeface="Wingdings" pitchFamily="2" charset="2"/>
              <a:buChar char="l"/>
              <a:defRPr kumimoji="1" sz="2800">
                <a:solidFill>
                  <a:schemeClr val="tx1"/>
                </a:solidFill>
                <a:latin typeface="Arial" charset="0"/>
                <a:ea typeface="新細明體" pitchFamily="18" charset="-120"/>
              </a:defRPr>
            </a:lvl2pPr>
            <a:lvl3pPr marL="1143000" indent="-228600" eaLnBrk="0" hangingPunct="0">
              <a:spcBef>
                <a:spcPct val="20000"/>
              </a:spcBef>
              <a:buClr>
                <a:schemeClr val="hlink"/>
              </a:buClr>
              <a:buSzPct val="70000"/>
              <a:buFont typeface="Wingdings" pitchFamily="2" charset="2"/>
              <a:buChar char="n"/>
              <a:defRPr kumimoji="1" sz="2400">
                <a:solidFill>
                  <a:schemeClr val="tx1"/>
                </a:solidFill>
                <a:latin typeface="Arial" charset="0"/>
                <a:ea typeface="新細明體" pitchFamily="18" charset="-120"/>
              </a:defRPr>
            </a:lvl3pPr>
            <a:lvl4pPr marL="1600200" indent="-228600" eaLnBrk="0" hangingPunct="0">
              <a:spcBef>
                <a:spcPct val="20000"/>
              </a:spcBef>
              <a:buClr>
                <a:schemeClr val="folHlink"/>
              </a:buClr>
              <a:buSzPct val="70000"/>
              <a:buFont typeface="Wingdings" pitchFamily="2" charset="2"/>
              <a:buChar char="l"/>
              <a:defRPr kumimoji="1" sz="2000">
                <a:solidFill>
                  <a:schemeClr val="tx1"/>
                </a:solidFill>
                <a:latin typeface="Arial" charset="0"/>
                <a:ea typeface="新細明體" pitchFamily="18" charset="-120"/>
              </a:defRPr>
            </a:lvl4pPr>
            <a:lvl5pPr marL="2057400" indent="-228600" eaLnBrk="0" hangingPunct="0">
              <a:spcBef>
                <a:spcPct val="20000"/>
              </a:spcBef>
              <a:buClr>
                <a:schemeClr val="hlink"/>
              </a:buClr>
              <a:buSzPct val="70000"/>
              <a:buFont typeface="Wingdings" pitchFamily="2" charset="2"/>
              <a:buChar char="n"/>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lr>
                <a:schemeClr val="hlink"/>
              </a:buClr>
              <a:buSzPct val="70000"/>
              <a:buFont typeface="Wingdings" pitchFamily="2" charset="2"/>
              <a:buChar char="n"/>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lr>
                <a:schemeClr val="hlink"/>
              </a:buClr>
              <a:buSzPct val="70000"/>
              <a:buFont typeface="Wingdings" pitchFamily="2" charset="2"/>
              <a:buChar char="n"/>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lr>
                <a:schemeClr val="hlink"/>
              </a:buClr>
              <a:buSzPct val="70000"/>
              <a:buFont typeface="Wingdings" pitchFamily="2" charset="2"/>
              <a:buChar char="n"/>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lr>
                <a:schemeClr val="hlink"/>
              </a:buClr>
              <a:buSzPct val="70000"/>
              <a:buFont typeface="Wingdings" pitchFamily="2" charset="2"/>
              <a:buChar char="n"/>
              <a:defRPr kumimoji="1" sz="2000">
                <a:solidFill>
                  <a:schemeClr val="tx1"/>
                </a:solidFill>
                <a:latin typeface="Arial" charset="0"/>
                <a:ea typeface="新細明體" pitchFamily="18" charset="-120"/>
              </a:defRPr>
            </a:lvl9pPr>
          </a:lstStyle>
          <a:p>
            <a:pPr eaLnBrk="1" hangingPunct="1">
              <a:spcBef>
                <a:spcPct val="0"/>
              </a:spcBef>
              <a:buClrTx/>
              <a:buSzTx/>
              <a:buFontTx/>
              <a:buNone/>
            </a:pPr>
            <a:r>
              <a:rPr lang="en-US" altLang="zh-TW" sz="1800" dirty="0" smtClean="0">
                <a:latin typeface="+mj-ea"/>
                <a:ea typeface="+mj-ea"/>
              </a:rPr>
              <a:t>9</a:t>
            </a:r>
            <a:r>
              <a:rPr lang="zh-TW" altLang="en-US" sz="1800" dirty="0">
                <a:latin typeface="+mj-ea"/>
                <a:ea typeface="+mj-ea"/>
              </a:rPr>
              <a:t>月</a:t>
            </a:r>
          </a:p>
          <a:p>
            <a:pPr eaLnBrk="1" hangingPunct="1">
              <a:spcBef>
                <a:spcPct val="0"/>
              </a:spcBef>
              <a:buClrTx/>
              <a:buSzTx/>
              <a:buFontTx/>
              <a:buNone/>
            </a:pPr>
            <a:r>
              <a:rPr lang="zh-TW" altLang="en-US" sz="1800" dirty="0">
                <a:latin typeface="+mj-ea"/>
                <a:ea typeface="+mj-ea"/>
              </a:rPr>
              <a:t>◎催收整理</a:t>
            </a:r>
          </a:p>
          <a:p>
            <a:pPr eaLnBrk="1" hangingPunct="1">
              <a:spcBef>
                <a:spcPct val="0"/>
              </a:spcBef>
              <a:buClrTx/>
              <a:buSzTx/>
              <a:buFontTx/>
              <a:buNone/>
            </a:pPr>
            <a:r>
              <a:rPr lang="zh-TW" altLang="en-US" sz="1800" dirty="0">
                <a:latin typeface="+mj-ea"/>
                <a:ea typeface="+mj-ea"/>
              </a:rPr>
              <a:t>「實習考核表」、「實習工作紀錄表」</a:t>
            </a:r>
            <a:r>
              <a:rPr lang="zh-TW" altLang="en-US" sz="1800" dirty="0" smtClean="0">
                <a:latin typeface="+mj-ea"/>
                <a:ea typeface="+mj-ea"/>
              </a:rPr>
              <a:t>、「</a:t>
            </a:r>
            <a:r>
              <a:rPr lang="zh-TW" altLang="en-US" sz="1800" dirty="0">
                <a:latin typeface="+mj-ea"/>
                <a:ea typeface="+mj-ea"/>
              </a:rPr>
              <a:t>實習報告」</a:t>
            </a:r>
          </a:p>
        </p:txBody>
      </p:sp>
      <p:sp>
        <p:nvSpPr>
          <p:cNvPr id="7173" name="AutoShape 7"/>
          <p:cNvSpPr>
            <a:spLocks noChangeArrowheads="1"/>
          </p:cNvSpPr>
          <p:nvPr/>
        </p:nvSpPr>
        <p:spPr bwMode="auto">
          <a:xfrm>
            <a:off x="4137818" y="5733256"/>
            <a:ext cx="865188" cy="863600"/>
          </a:xfrm>
          <a:prstGeom prst="downArrow">
            <a:avLst>
              <a:gd name="adj1" fmla="val 50000"/>
              <a:gd name="adj2" fmla="val 25000"/>
            </a:avLst>
          </a:prstGeom>
          <a:solidFill>
            <a:schemeClr val="accent1"/>
          </a:solidFill>
          <a:ln w="9525">
            <a:solidFill>
              <a:srgbClr val="7030A0"/>
            </a:solidFill>
            <a:miter lim="800000"/>
            <a:headEnd/>
            <a:tailEnd/>
          </a:ln>
          <a:effectLst>
            <a:glow rad="101600">
              <a:schemeClr val="accent2">
                <a:satMod val="175000"/>
                <a:alpha val="40000"/>
              </a:schemeClr>
            </a:glow>
            <a:outerShdw dist="35921" dir="2700000" algn="ctr" rotWithShape="0">
              <a:schemeClr val="bg2"/>
            </a:outerShdw>
          </a:effectLst>
          <a:extLst/>
        </p:spPr>
        <p:txBody>
          <a:bodyPr vert="eaVert" wrap="none" anchor="ctr"/>
          <a:lstStyle>
            <a:lvl1pPr eaLnBrk="0" hangingPunct="0">
              <a:spcBef>
                <a:spcPct val="20000"/>
              </a:spcBef>
              <a:buClr>
                <a:schemeClr val="hlink"/>
              </a:buClr>
              <a:buSzPct val="70000"/>
              <a:buFont typeface="Wingdings" pitchFamily="2" charset="2"/>
              <a:buChar char="n"/>
              <a:defRPr kumimoji="1" sz="3200">
                <a:solidFill>
                  <a:schemeClr val="tx1"/>
                </a:solidFill>
                <a:latin typeface="Arial" charset="0"/>
                <a:ea typeface="新細明體" pitchFamily="18" charset="-120"/>
              </a:defRPr>
            </a:lvl1pPr>
            <a:lvl2pPr marL="742950" indent="-285750" eaLnBrk="0" hangingPunct="0">
              <a:spcBef>
                <a:spcPct val="20000"/>
              </a:spcBef>
              <a:buClr>
                <a:schemeClr val="folHlink"/>
              </a:buClr>
              <a:buSzPct val="70000"/>
              <a:buFont typeface="Wingdings" pitchFamily="2" charset="2"/>
              <a:buChar char="l"/>
              <a:defRPr kumimoji="1" sz="2800">
                <a:solidFill>
                  <a:schemeClr val="tx1"/>
                </a:solidFill>
                <a:latin typeface="Arial" charset="0"/>
                <a:ea typeface="新細明體" pitchFamily="18" charset="-120"/>
              </a:defRPr>
            </a:lvl2pPr>
            <a:lvl3pPr marL="1143000" indent="-228600" eaLnBrk="0" hangingPunct="0">
              <a:spcBef>
                <a:spcPct val="20000"/>
              </a:spcBef>
              <a:buClr>
                <a:schemeClr val="hlink"/>
              </a:buClr>
              <a:buSzPct val="70000"/>
              <a:buFont typeface="Wingdings" pitchFamily="2" charset="2"/>
              <a:buChar char="n"/>
              <a:defRPr kumimoji="1" sz="2400">
                <a:solidFill>
                  <a:schemeClr val="tx1"/>
                </a:solidFill>
                <a:latin typeface="Arial" charset="0"/>
                <a:ea typeface="新細明體" pitchFamily="18" charset="-120"/>
              </a:defRPr>
            </a:lvl3pPr>
            <a:lvl4pPr marL="1600200" indent="-228600" eaLnBrk="0" hangingPunct="0">
              <a:spcBef>
                <a:spcPct val="20000"/>
              </a:spcBef>
              <a:buClr>
                <a:schemeClr val="folHlink"/>
              </a:buClr>
              <a:buSzPct val="70000"/>
              <a:buFont typeface="Wingdings" pitchFamily="2" charset="2"/>
              <a:buChar char="l"/>
              <a:defRPr kumimoji="1" sz="2000">
                <a:solidFill>
                  <a:schemeClr val="tx1"/>
                </a:solidFill>
                <a:latin typeface="Arial" charset="0"/>
                <a:ea typeface="新細明體" pitchFamily="18" charset="-120"/>
              </a:defRPr>
            </a:lvl4pPr>
            <a:lvl5pPr marL="2057400" indent="-228600" eaLnBrk="0" hangingPunct="0">
              <a:spcBef>
                <a:spcPct val="20000"/>
              </a:spcBef>
              <a:buClr>
                <a:schemeClr val="hlink"/>
              </a:buClr>
              <a:buSzPct val="70000"/>
              <a:buFont typeface="Wingdings" pitchFamily="2" charset="2"/>
              <a:buChar char="n"/>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lr>
                <a:schemeClr val="hlink"/>
              </a:buClr>
              <a:buSzPct val="70000"/>
              <a:buFont typeface="Wingdings" pitchFamily="2" charset="2"/>
              <a:buChar char="n"/>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lr>
                <a:schemeClr val="hlink"/>
              </a:buClr>
              <a:buSzPct val="70000"/>
              <a:buFont typeface="Wingdings" pitchFamily="2" charset="2"/>
              <a:buChar char="n"/>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lr>
                <a:schemeClr val="hlink"/>
              </a:buClr>
              <a:buSzPct val="70000"/>
              <a:buFont typeface="Wingdings" pitchFamily="2" charset="2"/>
              <a:buChar char="n"/>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lr>
                <a:schemeClr val="hlink"/>
              </a:buClr>
              <a:buSzPct val="70000"/>
              <a:buFont typeface="Wingdings" pitchFamily="2" charset="2"/>
              <a:buChar char="n"/>
              <a:defRPr kumimoji="1" sz="2000">
                <a:solidFill>
                  <a:schemeClr val="tx1"/>
                </a:solidFill>
                <a:latin typeface="Arial" charset="0"/>
                <a:ea typeface="新細明體" pitchFamily="18" charset="-120"/>
              </a:defRPr>
            </a:lvl9pPr>
          </a:lstStyle>
          <a:p>
            <a:pPr eaLnBrk="1" hangingPunct="1">
              <a:spcBef>
                <a:spcPct val="0"/>
              </a:spcBef>
              <a:buClrTx/>
              <a:buSzTx/>
              <a:buFontTx/>
              <a:buNone/>
            </a:pPr>
            <a:endParaRPr lang="zh-TW" altLang="en-US" sz="1800"/>
          </a:p>
        </p:txBody>
      </p:sp>
      <p:sp>
        <p:nvSpPr>
          <p:cNvPr id="2" name="標題 1"/>
          <p:cNvSpPr>
            <a:spLocks noGrp="1"/>
          </p:cNvSpPr>
          <p:nvPr>
            <p:ph type="title"/>
          </p:nvPr>
        </p:nvSpPr>
        <p:spPr>
          <a:xfrm>
            <a:off x="0" y="620688"/>
            <a:ext cx="8748464" cy="598512"/>
          </a:xfrm>
        </p:spPr>
        <p:txBody>
          <a:bodyPr/>
          <a:lstStyle/>
          <a:p>
            <a:pPr algn="l"/>
            <a:r>
              <a:rPr lang="zh-TW" altLang="en-US" sz="2000" b="1" dirty="0">
                <a:solidFill>
                  <a:srgbClr val="FFFFFF"/>
                </a:solidFill>
                <a:latin typeface="+mj-ea"/>
              </a:rPr>
              <a:t>本系「餐旅實務實習</a:t>
            </a:r>
            <a:r>
              <a:rPr lang="en-US" altLang="zh-TW" sz="2000" b="1" dirty="0">
                <a:solidFill>
                  <a:srgbClr val="FFFFFF"/>
                </a:solidFill>
                <a:latin typeface="+mj-ea"/>
              </a:rPr>
              <a:t>(</a:t>
            </a:r>
            <a:r>
              <a:rPr lang="zh-TW" altLang="en-US" sz="2000" b="1" dirty="0">
                <a:solidFill>
                  <a:srgbClr val="FFFFFF"/>
                </a:solidFill>
                <a:latin typeface="+mj-ea"/>
              </a:rPr>
              <a:t>校外</a:t>
            </a:r>
            <a:r>
              <a:rPr lang="en-US" altLang="zh-TW" sz="2000" b="1" dirty="0">
                <a:solidFill>
                  <a:srgbClr val="FFFFFF"/>
                </a:solidFill>
                <a:latin typeface="+mj-ea"/>
              </a:rPr>
              <a:t>)</a:t>
            </a:r>
            <a:r>
              <a:rPr lang="zh-TW" altLang="en-US" sz="2000" b="1" dirty="0">
                <a:solidFill>
                  <a:srgbClr val="FFFFFF"/>
                </a:solidFill>
                <a:latin typeface="+mj-ea"/>
              </a:rPr>
              <a:t>」及「餐旅產業實習」課程執行時程</a:t>
            </a:r>
            <a:r>
              <a:rPr lang="en-US" altLang="zh-TW" sz="2000" b="1" dirty="0">
                <a:solidFill>
                  <a:srgbClr val="FFFFFF"/>
                </a:solidFill>
                <a:latin typeface="+mj-ea"/>
              </a:rPr>
              <a:t>(</a:t>
            </a:r>
            <a:r>
              <a:rPr lang="zh-TW" altLang="en-US" sz="2000" b="1" dirty="0">
                <a:solidFill>
                  <a:srgbClr val="FFFFFF"/>
                </a:solidFill>
                <a:latin typeface="+mj-ea"/>
              </a:rPr>
              <a:t>續</a:t>
            </a:r>
            <a:r>
              <a:rPr lang="en-US" altLang="zh-TW" sz="2000" b="1" dirty="0">
                <a:solidFill>
                  <a:srgbClr val="FFFFFF"/>
                </a:solidFill>
                <a:latin typeface="+mj-ea"/>
              </a:rPr>
              <a:t>)</a:t>
            </a:r>
            <a:endParaRPr lang="zh-TW" altLang="en-US" sz="2000" dirty="0"/>
          </a:p>
        </p:txBody>
      </p:sp>
      <p:sp>
        <p:nvSpPr>
          <p:cNvPr id="7" name="Rectangle 17"/>
          <p:cNvSpPr>
            <a:spLocks noGrp="1" noChangeArrowheads="1"/>
          </p:cNvSpPr>
          <p:nvPr>
            <p:ph type="sldNum" sz="quarter" idx="11"/>
          </p:nvPr>
        </p:nvSpPr>
        <p:spPr>
          <a:xfrm>
            <a:off x="2843808" y="6629400"/>
            <a:ext cx="1905000" cy="228600"/>
          </a:xfrm>
          <a:ln/>
        </p:spPr>
        <p:txBody>
          <a:bodyPr/>
          <a:lstStyle/>
          <a:p>
            <a:pPr>
              <a:defRPr/>
            </a:pPr>
            <a:fld id="{24BD88AC-02A0-4701-853A-928E057D80FC}" type="slidenum">
              <a:rPr lang="en-US" altLang="zh-TW">
                <a:solidFill>
                  <a:srgbClr val="000000"/>
                </a:solidFill>
              </a:rPr>
              <a:pPr>
                <a:defRPr/>
              </a:pPr>
              <a:t>8</a:t>
            </a:fld>
            <a:endParaRPr lang="en-US" altLang="zh-TW" dirty="0">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170"/>
                                        </p:tgtEl>
                                        <p:attrNameLst>
                                          <p:attrName>style.visibility</p:attrName>
                                        </p:attrNameLst>
                                      </p:cBhvr>
                                      <p:to>
                                        <p:strVal val="visible"/>
                                      </p:to>
                                    </p:set>
                                    <p:animEffect transition="in" filter="fade">
                                      <p:cBhvr>
                                        <p:cTn id="7" dur="500"/>
                                        <p:tgtEl>
                                          <p:spTgt spid="717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171"/>
                                        </p:tgtEl>
                                        <p:attrNameLst>
                                          <p:attrName>style.visibility</p:attrName>
                                        </p:attrNameLst>
                                      </p:cBhvr>
                                      <p:to>
                                        <p:strVal val="visible"/>
                                      </p:to>
                                    </p:set>
                                    <p:animEffect transition="in" filter="fade">
                                      <p:cBhvr>
                                        <p:cTn id="11" dur="500"/>
                                        <p:tgtEl>
                                          <p:spTgt spid="7171"/>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7172"/>
                                        </p:tgtEl>
                                        <p:attrNameLst>
                                          <p:attrName>style.visibility</p:attrName>
                                        </p:attrNameLst>
                                      </p:cBhvr>
                                      <p:to>
                                        <p:strVal val="visible"/>
                                      </p:to>
                                    </p:set>
                                    <p:animEffect transition="in" filter="fade">
                                      <p:cBhvr>
                                        <p:cTn id="15" dur="500"/>
                                        <p:tgtEl>
                                          <p:spTgt spid="7172"/>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7173"/>
                                        </p:tgtEl>
                                        <p:attrNameLst>
                                          <p:attrName>style.visibility</p:attrName>
                                        </p:attrNameLst>
                                      </p:cBhvr>
                                      <p:to>
                                        <p:strVal val="visible"/>
                                      </p:to>
                                    </p:set>
                                    <p:animEffect transition="in" filter="fade">
                                      <p:cBhvr>
                                        <p:cTn id="19" dur="500"/>
                                        <p:tgtEl>
                                          <p:spTgt spid="71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0" grpId="0" animBg="1"/>
      <p:bldP spid="7171" grpId="0" animBg="1"/>
      <p:bldP spid="7172" grpId="0" animBg="1"/>
      <p:bldP spid="717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D:\活動照片\2013\101-1 B98~99校外實習照片\陳邵揚(新天地雅悅).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83968" y="1484784"/>
            <a:ext cx="2952328" cy="221424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sp>
        <p:nvSpPr>
          <p:cNvPr id="8194" name="AutoShape 4"/>
          <p:cNvSpPr>
            <a:spLocks noChangeArrowheads="1"/>
          </p:cNvSpPr>
          <p:nvPr/>
        </p:nvSpPr>
        <p:spPr bwMode="auto">
          <a:xfrm>
            <a:off x="107504" y="1556544"/>
            <a:ext cx="3959225" cy="1728788"/>
          </a:xfrm>
          <a:prstGeom prst="flowChartTerminator">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chemeClr val="hlink"/>
              </a:buClr>
              <a:buSzPct val="70000"/>
              <a:buFont typeface="Wingdings" pitchFamily="2" charset="2"/>
              <a:buChar char="n"/>
              <a:defRPr kumimoji="1" sz="3200">
                <a:solidFill>
                  <a:schemeClr val="tx1"/>
                </a:solidFill>
                <a:latin typeface="Arial" charset="0"/>
                <a:ea typeface="新細明體" pitchFamily="18" charset="-120"/>
              </a:defRPr>
            </a:lvl1pPr>
            <a:lvl2pPr marL="742950" indent="-285750" eaLnBrk="0" hangingPunct="0">
              <a:spcBef>
                <a:spcPct val="20000"/>
              </a:spcBef>
              <a:buClr>
                <a:schemeClr val="folHlink"/>
              </a:buClr>
              <a:buSzPct val="70000"/>
              <a:buFont typeface="Wingdings" pitchFamily="2" charset="2"/>
              <a:buChar char="l"/>
              <a:defRPr kumimoji="1" sz="2800">
                <a:solidFill>
                  <a:schemeClr val="tx1"/>
                </a:solidFill>
                <a:latin typeface="Arial" charset="0"/>
                <a:ea typeface="新細明體" pitchFamily="18" charset="-120"/>
              </a:defRPr>
            </a:lvl2pPr>
            <a:lvl3pPr marL="1143000" indent="-228600" eaLnBrk="0" hangingPunct="0">
              <a:spcBef>
                <a:spcPct val="20000"/>
              </a:spcBef>
              <a:buClr>
                <a:schemeClr val="hlink"/>
              </a:buClr>
              <a:buSzPct val="70000"/>
              <a:buFont typeface="Wingdings" pitchFamily="2" charset="2"/>
              <a:buChar char="n"/>
              <a:defRPr kumimoji="1" sz="2400">
                <a:solidFill>
                  <a:schemeClr val="tx1"/>
                </a:solidFill>
                <a:latin typeface="Arial" charset="0"/>
                <a:ea typeface="新細明體" pitchFamily="18" charset="-120"/>
              </a:defRPr>
            </a:lvl3pPr>
            <a:lvl4pPr marL="1600200" indent="-228600" eaLnBrk="0" hangingPunct="0">
              <a:spcBef>
                <a:spcPct val="20000"/>
              </a:spcBef>
              <a:buClr>
                <a:schemeClr val="folHlink"/>
              </a:buClr>
              <a:buSzPct val="70000"/>
              <a:buFont typeface="Wingdings" pitchFamily="2" charset="2"/>
              <a:buChar char="l"/>
              <a:defRPr kumimoji="1" sz="2000">
                <a:solidFill>
                  <a:schemeClr val="tx1"/>
                </a:solidFill>
                <a:latin typeface="Arial" charset="0"/>
                <a:ea typeface="新細明體" pitchFamily="18" charset="-120"/>
              </a:defRPr>
            </a:lvl4pPr>
            <a:lvl5pPr marL="2057400" indent="-228600" eaLnBrk="0" hangingPunct="0">
              <a:spcBef>
                <a:spcPct val="20000"/>
              </a:spcBef>
              <a:buClr>
                <a:schemeClr val="hlink"/>
              </a:buClr>
              <a:buSzPct val="70000"/>
              <a:buFont typeface="Wingdings" pitchFamily="2" charset="2"/>
              <a:buChar char="n"/>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lr>
                <a:schemeClr val="hlink"/>
              </a:buClr>
              <a:buSzPct val="70000"/>
              <a:buFont typeface="Wingdings" pitchFamily="2" charset="2"/>
              <a:buChar char="n"/>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lr>
                <a:schemeClr val="hlink"/>
              </a:buClr>
              <a:buSzPct val="70000"/>
              <a:buFont typeface="Wingdings" pitchFamily="2" charset="2"/>
              <a:buChar char="n"/>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lr>
                <a:schemeClr val="hlink"/>
              </a:buClr>
              <a:buSzPct val="70000"/>
              <a:buFont typeface="Wingdings" pitchFamily="2" charset="2"/>
              <a:buChar char="n"/>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lr>
                <a:schemeClr val="hlink"/>
              </a:buClr>
              <a:buSzPct val="70000"/>
              <a:buFont typeface="Wingdings" pitchFamily="2" charset="2"/>
              <a:buChar char="n"/>
              <a:defRPr kumimoji="1" sz="2000">
                <a:solidFill>
                  <a:schemeClr val="tx1"/>
                </a:solidFill>
                <a:latin typeface="Arial" charset="0"/>
                <a:ea typeface="新細明體" pitchFamily="18" charset="-120"/>
              </a:defRPr>
            </a:lvl9pPr>
          </a:lstStyle>
          <a:p>
            <a:pPr eaLnBrk="1" hangingPunct="1">
              <a:spcBef>
                <a:spcPct val="0"/>
              </a:spcBef>
              <a:buClrTx/>
              <a:buSzTx/>
              <a:buFontTx/>
              <a:buNone/>
            </a:pPr>
            <a:r>
              <a:rPr lang="en-US" altLang="zh-TW" sz="1800" dirty="0">
                <a:latin typeface="+mj-ea"/>
                <a:ea typeface="+mj-ea"/>
              </a:rPr>
              <a:t>10</a:t>
            </a:r>
            <a:r>
              <a:rPr lang="zh-TW" altLang="en-US" sz="1800" dirty="0">
                <a:latin typeface="+mj-ea"/>
                <a:ea typeface="+mj-ea"/>
              </a:rPr>
              <a:t>月</a:t>
            </a:r>
          </a:p>
          <a:p>
            <a:pPr eaLnBrk="1" hangingPunct="1">
              <a:spcBef>
                <a:spcPct val="0"/>
              </a:spcBef>
              <a:buClrTx/>
              <a:buSzTx/>
              <a:buFontTx/>
              <a:buNone/>
            </a:pPr>
            <a:r>
              <a:rPr lang="zh-TW" altLang="en-US" sz="1800" dirty="0">
                <a:latin typeface="+mj-ea"/>
                <a:ea typeface="+mj-ea"/>
              </a:rPr>
              <a:t>◎餐旅實務實習口頭報告</a:t>
            </a:r>
          </a:p>
        </p:txBody>
      </p:sp>
      <p:sp>
        <p:nvSpPr>
          <p:cNvPr id="2" name="標題 1"/>
          <p:cNvSpPr>
            <a:spLocks noGrp="1"/>
          </p:cNvSpPr>
          <p:nvPr>
            <p:ph type="title"/>
          </p:nvPr>
        </p:nvSpPr>
        <p:spPr>
          <a:xfrm>
            <a:off x="0" y="620688"/>
            <a:ext cx="8892480" cy="598512"/>
          </a:xfrm>
        </p:spPr>
        <p:txBody>
          <a:bodyPr/>
          <a:lstStyle/>
          <a:p>
            <a:pPr algn="l"/>
            <a:r>
              <a:rPr lang="zh-TW" altLang="en-US" sz="2200" b="1" dirty="0">
                <a:solidFill>
                  <a:srgbClr val="FFFFFF"/>
                </a:solidFill>
                <a:latin typeface="+mj-ea"/>
              </a:rPr>
              <a:t>本系「餐旅實務實習</a:t>
            </a:r>
            <a:r>
              <a:rPr lang="en-US" altLang="zh-TW" sz="2200" b="1" dirty="0">
                <a:solidFill>
                  <a:srgbClr val="FFFFFF"/>
                </a:solidFill>
                <a:latin typeface="+mj-ea"/>
              </a:rPr>
              <a:t>(</a:t>
            </a:r>
            <a:r>
              <a:rPr lang="zh-TW" altLang="en-US" sz="2200" b="1" dirty="0">
                <a:solidFill>
                  <a:srgbClr val="FFFFFF"/>
                </a:solidFill>
                <a:latin typeface="+mj-ea"/>
              </a:rPr>
              <a:t>校外</a:t>
            </a:r>
            <a:r>
              <a:rPr lang="en-US" altLang="zh-TW" sz="2200" b="1" dirty="0">
                <a:solidFill>
                  <a:srgbClr val="FFFFFF"/>
                </a:solidFill>
                <a:latin typeface="+mj-ea"/>
              </a:rPr>
              <a:t>)</a:t>
            </a:r>
            <a:r>
              <a:rPr lang="zh-TW" altLang="en-US" sz="2200" b="1" dirty="0">
                <a:solidFill>
                  <a:srgbClr val="FFFFFF"/>
                </a:solidFill>
                <a:latin typeface="+mj-ea"/>
              </a:rPr>
              <a:t>」及「餐旅產業實習」課程執行時程</a:t>
            </a:r>
            <a:r>
              <a:rPr lang="en-US" altLang="zh-TW" sz="2200" b="1" dirty="0">
                <a:solidFill>
                  <a:srgbClr val="FFFFFF"/>
                </a:solidFill>
                <a:latin typeface="+mj-ea"/>
              </a:rPr>
              <a:t>(</a:t>
            </a:r>
            <a:r>
              <a:rPr lang="zh-TW" altLang="en-US" sz="2200" b="1" dirty="0">
                <a:solidFill>
                  <a:srgbClr val="FFFFFF"/>
                </a:solidFill>
                <a:latin typeface="+mj-ea"/>
              </a:rPr>
              <a:t>續</a:t>
            </a:r>
            <a:r>
              <a:rPr lang="en-US" altLang="zh-TW" sz="2200" b="1" dirty="0">
                <a:solidFill>
                  <a:srgbClr val="FFFFFF"/>
                </a:solidFill>
                <a:latin typeface="+mj-ea"/>
              </a:rPr>
              <a:t>)</a:t>
            </a:r>
            <a:endParaRPr lang="zh-TW" altLang="en-US" sz="2200" dirty="0"/>
          </a:p>
        </p:txBody>
      </p:sp>
      <p:sp>
        <p:nvSpPr>
          <p:cNvPr id="9226" name="Rectangle 10"/>
          <p:cNvSpPr>
            <a:spLocks noGrp="1" noChangeArrowheads="1"/>
          </p:cNvSpPr>
          <p:nvPr>
            <p:ph type="body" idx="4294967295"/>
          </p:nvPr>
        </p:nvSpPr>
        <p:spPr>
          <a:xfrm>
            <a:off x="395536" y="3789040"/>
            <a:ext cx="8640960" cy="2808312"/>
          </a:xfrm>
        </p:spPr>
        <p:txBody>
          <a:bodyPr/>
          <a:lstStyle/>
          <a:p>
            <a:pPr eaLnBrk="1" hangingPunct="1">
              <a:defRPr/>
            </a:pPr>
            <a:r>
              <a:rPr lang="zh-TW" altLang="en-US" sz="2200" b="1" dirty="0" smtClean="0"/>
              <a:t>「餐旅實務實習</a:t>
            </a:r>
            <a:r>
              <a:rPr lang="en-US" altLang="zh-TW" sz="2200" b="1" dirty="0" smtClean="0"/>
              <a:t>(</a:t>
            </a:r>
            <a:r>
              <a:rPr lang="zh-TW" altLang="en-US" sz="2200" b="1" dirty="0" smtClean="0"/>
              <a:t>校外</a:t>
            </a:r>
            <a:r>
              <a:rPr lang="en-US" altLang="zh-TW" sz="2200" b="1" dirty="0" smtClean="0"/>
              <a:t>)</a:t>
            </a:r>
            <a:r>
              <a:rPr lang="zh-TW" altLang="en-US" sz="2200" b="1" dirty="0" smtClean="0"/>
              <a:t>」及</a:t>
            </a:r>
            <a:r>
              <a:rPr lang="zh-TW" altLang="en-US" sz="2200" b="1" dirty="0"/>
              <a:t>「餐</a:t>
            </a:r>
            <a:r>
              <a:rPr lang="zh-TW" altLang="en-US" sz="2200" b="1" dirty="0" smtClean="0"/>
              <a:t>旅產業實習」</a:t>
            </a:r>
            <a:r>
              <a:rPr lang="zh-TW" altLang="en-US" sz="2200" b="1" dirty="0"/>
              <a:t>實習</a:t>
            </a:r>
            <a:r>
              <a:rPr lang="zh-TW" altLang="en-US" sz="2200" b="1" dirty="0" smtClean="0"/>
              <a:t>工作記錄表：</a:t>
            </a:r>
            <a:endParaRPr lang="en-US" altLang="zh-TW" sz="2200" b="1" dirty="0" smtClean="0"/>
          </a:p>
          <a:p>
            <a:pPr lvl="1" eaLnBrk="1" hangingPunct="1">
              <a:defRPr/>
            </a:pPr>
            <a:r>
              <a:rPr lang="zh-TW" altLang="zh-TW" sz="2000" dirty="0" smtClean="0"/>
              <a:t>每兩</a:t>
            </a:r>
            <a:r>
              <a:rPr lang="zh-TW" altLang="zh-TW" sz="2000" dirty="0"/>
              <a:t>週繳交一次，郵寄或傳真給學校督導</a:t>
            </a:r>
            <a:r>
              <a:rPr lang="zh-TW" altLang="zh-TW" sz="2000" dirty="0" smtClean="0"/>
              <a:t>老師</a:t>
            </a:r>
            <a:endParaRPr lang="en-US" altLang="zh-TW" sz="2000" dirty="0" smtClean="0"/>
          </a:p>
          <a:p>
            <a:pPr marL="536575" lvl="1" indent="0" eaLnBrk="1" hangingPunct="1">
              <a:buNone/>
              <a:defRPr/>
            </a:pPr>
            <a:endParaRPr lang="zh-TW" altLang="en-US" sz="2400" b="1" dirty="0" smtClean="0"/>
          </a:p>
          <a:p>
            <a:pPr eaLnBrk="1" hangingPunct="1">
              <a:defRPr/>
            </a:pPr>
            <a:r>
              <a:rPr lang="zh-TW" altLang="en-US" sz="2200" b="1" dirty="0"/>
              <a:t>「餐旅實務實習</a:t>
            </a:r>
            <a:r>
              <a:rPr lang="en-US" altLang="zh-TW" sz="2200" b="1" dirty="0"/>
              <a:t>(</a:t>
            </a:r>
            <a:r>
              <a:rPr lang="zh-TW" altLang="en-US" sz="2200" b="1" dirty="0"/>
              <a:t>校外</a:t>
            </a:r>
            <a:r>
              <a:rPr lang="en-US" altLang="zh-TW" sz="2200" b="1" dirty="0"/>
              <a:t>)</a:t>
            </a:r>
            <a:r>
              <a:rPr lang="zh-TW" altLang="en-US" sz="2200" b="1" dirty="0" smtClean="0"/>
              <a:t>」實習心得報告：</a:t>
            </a:r>
            <a:endParaRPr lang="en-US" altLang="zh-TW" sz="2200" b="1" dirty="0" smtClean="0"/>
          </a:p>
          <a:p>
            <a:pPr lvl="1" eaLnBrk="1" hangingPunct="1">
              <a:defRPr/>
            </a:pPr>
            <a:r>
              <a:rPr lang="zh-TW" altLang="zh-TW" sz="1600" dirty="0"/>
              <a:t>實習結束後一個月繳交，並於餐旅實務實習課程做口頭報告</a:t>
            </a:r>
            <a:r>
              <a:rPr lang="zh-TW" altLang="zh-TW" sz="1600" dirty="0" smtClean="0"/>
              <a:t>。</a:t>
            </a:r>
            <a:endParaRPr lang="en-US" altLang="zh-TW" sz="1600" dirty="0" smtClean="0"/>
          </a:p>
          <a:p>
            <a:pPr marL="536575" lvl="1" indent="0" eaLnBrk="1" hangingPunct="1">
              <a:buNone/>
              <a:defRPr/>
            </a:pPr>
            <a:endParaRPr lang="en-US" altLang="zh-TW" sz="1600" dirty="0" smtClean="0"/>
          </a:p>
          <a:p>
            <a:pPr eaLnBrk="1" hangingPunct="1">
              <a:defRPr/>
            </a:pPr>
            <a:r>
              <a:rPr lang="zh-TW" altLang="en-US" sz="2200" b="1" dirty="0" smtClean="0"/>
              <a:t>「</a:t>
            </a:r>
            <a:r>
              <a:rPr lang="zh-TW" altLang="en-US" sz="2200" b="1" dirty="0"/>
              <a:t>餐旅產業實習</a:t>
            </a:r>
            <a:r>
              <a:rPr lang="zh-TW" altLang="en-US" sz="2200" b="1" dirty="0" smtClean="0"/>
              <a:t>」</a:t>
            </a:r>
            <a:r>
              <a:rPr lang="zh-TW" altLang="en-US" sz="2200" b="1" dirty="0"/>
              <a:t>實習心得報告</a:t>
            </a:r>
            <a:r>
              <a:rPr lang="zh-TW" altLang="en-US" sz="2200" b="1" dirty="0" smtClean="0"/>
              <a:t>：</a:t>
            </a:r>
            <a:endParaRPr lang="en-US" altLang="zh-TW" sz="2200" b="1" dirty="0" smtClean="0"/>
          </a:p>
          <a:p>
            <a:pPr lvl="1" eaLnBrk="1" hangingPunct="1">
              <a:defRPr/>
            </a:pPr>
            <a:r>
              <a:rPr lang="zh-TW" altLang="en-US" sz="1800" dirty="0"/>
              <a:t>於第三學年第一學期第</a:t>
            </a:r>
            <a:r>
              <a:rPr lang="en-US" altLang="zh-TW" sz="1800" dirty="0"/>
              <a:t>18</a:t>
            </a:r>
            <a:r>
              <a:rPr lang="zh-TW" altLang="en-US" sz="1800" dirty="0"/>
              <a:t>週繳交</a:t>
            </a:r>
            <a:r>
              <a:rPr lang="zh-TW" altLang="en-US" sz="1800" dirty="0" smtClean="0"/>
              <a:t>。</a:t>
            </a:r>
            <a:endParaRPr lang="zh-TW" altLang="en-US" dirty="0" smtClean="0"/>
          </a:p>
        </p:txBody>
      </p:sp>
      <p:sp>
        <p:nvSpPr>
          <p:cNvPr id="6" name="Rectangle 17"/>
          <p:cNvSpPr>
            <a:spLocks noGrp="1" noChangeArrowheads="1"/>
          </p:cNvSpPr>
          <p:nvPr>
            <p:ph type="sldNum" sz="quarter" idx="11"/>
          </p:nvPr>
        </p:nvSpPr>
        <p:spPr>
          <a:xfrm>
            <a:off x="2819400" y="6629400"/>
            <a:ext cx="1905000" cy="228600"/>
          </a:xfrm>
          <a:ln/>
        </p:spPr>
        <p:txBody>
          <a:bodyPr/>
          <a:lstStyle/>
          <a:p>
            <a:pPr>
              <a:defRPr/>
            </a:pPr>
            <a:fld id="{24BD88AC-02A0-4701-853A-928E057D80FC}" type="slidenum">
              <a:rPr lang="en-US" altLang="zh-TW">
                <a:solidFill>
                  <a:srgbClr val="000000"/>
                </a:solidFill>
              </a:rPr>
              <a:pPr>
                <a:defRPr/>
              </a:pPr>
              <a:t>9</a:t>
            </a:fld>
            <a:endParaRPr lang="en-US" altLang="zh-TW" dirty="0">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0242"/>
                                        </p:tgtEl>
                                        <p:attrNameLst>
                                          <p:attrName>r</p:attrName>
                                        </p:attrNameLst>
                                      </p:cBhvr>
                                    </p:animRot>
                                    <p:animRot by="-240000">
                                      <p:cBhvr>
                                        <p:cTn id="7" dur="200" fill="hold">
                                          <p:stCondLst>
                                            <p:cond delay="200"/>
                                          </p:stCondLst>
                                        </p:cTn>
                                        <p:tgtEl>
                                          <p:spTgt spid="10242"/>
                                        </p:tgtEl>
                                        <p:attrNameLst>
                                          <p:attrName>r</p:attrName>
                                        </p:attrNameLst>
                                      </p:cBhvr>
                                    </p:animRot>
                                    <p:animRot by="240000">
                                      <p:cBhvr>
                                        <p:cTn id="8" dur="200" fill="hold">
                                          <p:stCondLst>
                                            <p:cond delay="400"/>
                                          </p:stCondLst>
                                        </p:cTn>
                                        <p:tgtEl>
                                          <p:spTgt spid="10242"/>
                                        </p:tgtEl>
                                        <p:attrNameLst>
                                          <p:attrName>r</p:attrName>
                                        </p:attrNameLst>
                                      </p:cBhvr>
                                    </p:animRot>
                                    <p:animRot by="-240000">
                                      <p:cBhvr>
                                        <p:cTn id="9" dur="200" fill="hold">
                                          <p:stCondLst>
                                            <p:cond delay="600"/>
                                          </p:stCondLst>
                                        </p:cTn>
                                        <p:tgtEl>
                                          <p:spTgt spid="10242"/>
                                        </p:tgtEl>
                                        <p:attrNameLst>
                                          <p:attrName>r</p:attrName>
                                        </p:attrNameLst>
                                      </p:cBhvr>
                                    </p:animRot>
                                    <p:animRot by="120000">
                                      <p:cBhvr>
                                        <p:cTn id="10" dur="200" fill="hold">
                                          <p:stCondLst>
                                            <p:cond delay="800"/>
                                          </p:stCondLst>
                                        </p:cTn>
                                        <p:tgtEl>
                                          <p:spTgt spid="10242"/>
                                        </p:tgtEl>
                                        <p:attrNameLst>
                                          <p:attrName>r</p:attrName>
                                        </p:attrNameLst>
                                      </p:cBhvr>
                                    </p:animRot>
                                  </p:childTnLst>
                                </p:cTn>
                              </p:par>
                            </p:childTnLst>
                          </p:cTn>
                        </p:par>
                        <p:par>
                          <p:cTn id="11" fill="hold">
                            <p:stCondLst>
                              <p:cond delay="1000"/>
                            </p:stCondLst>
                            <p:childTnLst>
                              <p:par>
                                <p:cTn id="12" presetID="22" presetClass="entr" presetSubtype="8" fill="hold" grpId="0" nodeType="afterEffect">
                                  <p:stCondLst>
                                    <p:cond delay="0"/>
                                  </p:stCondLst>
                                  <p:childTnLst>
                                    <p:set>
                                      <p:cBhvr>
                                        <p:cTn id="13" dur="1" fill="hold">
                                          <p:stCondLst>
                                            <p:cond delay="0"/>
                                          </p:stCondLst>
                                        </p:cTn>
                                        <p:tgtEl>
                                          <p:spTgt spid="8194"/>
                                        </p:tgtEl>
                                        <p:attrNameLst>
                                          <p:attrName>style.visibility</p:attrName>
                                        </p:attrNameLst>
                                      </p:cBhvr>
                                      <p:to>
                                        <p:strVal val="visible"/>
                                      </p:to>
                                    </p:set>
                                    <p:animEffect transition="in" filter="wipe(left)">
                                      <p:cBhvr>
                                        <p:cTn id="14" dur="500"/>
                                        <p:tgtEl>
                                          <p:spTgt spid="8194"/>
                                        </p:tgtEl>
                                      </p:cBhvr>
                                    </p:animEffect>
                                  </p:childTnLst>
                                </p:cTn>
                              </p:par>
                            </p:childTnLst>
                          </p:cTn>
                        </p:par>
                        <p:par>
                          <p:cTn id="15" fill="hold">
                            <p:stCondLst>
                              <p:cond delay="1500"/>
                            </p:stCondLst>
                            <p:childTnLst>
                              <p:par>
                                <p:cTn id="16" presetID="42" presetClass="entr" presetSubtype="0" fill="hold" grpId="0" nodeType="afterEffect">
                                  <p:stCondLst>
                                    <p:cond delay="0"/>
                                  </p:stCondLst>
                                  <p:childTnLst>
                                    <p:set>
                                      <p:cBhvr>
                                        <p:cTn id="17" dur="1" fill="hold">
                                          <p:stCondLst>
                                            <p:cond delay="0"/>
                                          </p:stCondLst>
                                        </p:cTn>
                                        <p:tgtEl>
                                          <p:spTgt spid="9226">
                                            <p:txEl>
                                              <p:pRg st="0" end="0"/>
                                            </p:txEl>
                                          </p:spTgt>
                                        </p:tgtEl>
                                        <p:attrNameLst>
                                          <p:attrName>style.visibility</p:attrName>
                                        </p:attrNameLst>
                                      </p:cBhvr>
                                      <p:to>
                                        <p:strVal val="visible"/>
                                      </p:to>
                                    </p:set>
                                    <p:animEffect transition="in" filter="fade">
                                      <p:cBhvr>
                                        <p:cTn id="18" dur="750"/>
                                        <p:tgtEl>
                                          <p:spTgt spid="9226">
                                            <p:txEl>
                                              <p:pRg st="0" end="0"/>
                                            </p:txEl>
                                          </p:spTgt>
                                        </p:tgtEl>
                                      </p:cBhvr>
                                    </p:animEffect>
                                    <p:anim calcmode="lin" valueType="num">
                                      <p:cBhvr>
                                        <p:cTn id="19" dur="750" fill="hold"/>
                                        <p:tgtEl>
                                          <p:spTgt spid="9226">
                                            <p:txEl>
                                              <p:pRg st="0" end="0"/>
                                            </p:txEl>
                                          </p:spTgt>
                                        </p:tgtEl>
                                        <p:attrNameLst>
                                          <p:attrName>ppt_x</p:attrName>
                                        </p:attrNameLst>
                                      </p:cBhvr>
                                      <p:tavLst>
                                        <p:tav tm="0">
                                          <p:val>
                                            <p:strVal val="#ppt_x"/>
                                          </p:val>
                                        </p:tav>
                                        <p:tav tm="100000">
                                          <p:val>
                                            <p:strVal val="#ppt_x"/>
                                          </p:val>
                                        </p:tav>
                                      </p:tavLst>
                                    </p:anim>
                                    <p:anim calcmode="lin" valueType="num">
                                      <p:cBhvr>
                                        <p:cTn id="20" dur="750" fill="hold"/>
                                        <p:tgtEl>
                                          <p:spTgt spid="9226">
                                            <p:txEl>
                                              <p:pRg st="0" end="0"/>
                                            </p:txEl>
                                          </p:spTgt>
                                        </p:tgtEl>
                                        <p:attrNameLst>
                                          <p:attrName>ppt_y</p:attrName>
                                        </p:attrNameLst>
                                      </p:cBhvr>
                                      <p:tavLst>
                                        <p:tav tm="0">
                                          <p:val>
                                            <p:strVal val="#ppt_y+.1"/>
                                          </p:val>
                                        </p:tav>
                                        <p:tav tm="100000">
                                          <p:val>
                                            <p:strVal val="#ppt_y"/>
                                          </p:val>
                                        </p:tav>
                                      </p:tavLst>
                                    </p:anim>
                                  </p:childTnLst>
                                </p:cTn>
                              </p:par>
                            </p:childTnLst>
                          </p:cTn>
                        </p:par>
                        <p:par>
                          <p:cTn id="21" fill="hold">
                            <p:stCondLst>
                              <p:cond delay="2250"/>
                            </p:stCondLst>
                            <p:childTnLst>
                              <p:par>
                                <p:cTn id="22" presetID="42" presetClass="entr" presetSubtype="0" fill="hold" grpId="0" nodeType="afterEffect">
                                  <p:stCondLst>
                                    <p:cond delay="0"/>
                                  </p:stCondLst>
                                  <p:childTnLst>
                                    <p:set>
                                      <p:cBhvr>
                                        <p:cTn id="23" dur="1" fill="hold">
                                          <p:stCondLst>
                                            <p:cond delay="0"/>
                                          </p:stCondLst>
                                        </p:cTn>
                                        <p:tgtEl>
                                          <p:spTgt spid="9226">
                                            <p:txEl>
                                              <p:pRg st="1" end="1"/>
                                            </p:txEl>
                                          </p:spTgt>
                                        </p:tgtEl>
                                        <p:attrNameLst>
                                          <p:attrName>style.visibility</p:attrName>
                                        </p:attrNameLst>
                                      </p:cBhvr>
                                      <p:to>
                                        <p:strVal val="visible"/>
                                      </p:to>
                                    </p:set>
                                    <p:animEffect transition="in" filter="fade">
                                      <p:cBhvr>
                                        <p:cTn id="24" dur="750"/>
                                        <p:tgtEl>
                                          <p:spTgt spid="9226">
                                            <p:txEl>
                                              <p:pRg st="1" end="1"/>
                                            </p:txEl>
                                          </p:spTgt>
                                        </p:tgtEl>
                                      </p:cBhvr>
                                    </p:animEffect>
                                    <p:anim calcmode="lin" valueType="num">
                                      <p:cBhvr>
                                        <p:cTn id="25" dur="750" fill="hold"/>
                                        <p:tgtEl>
                                          <p:spTgt spid="9226">
                                            <p:txEl>
                                              <p:pRg st="1" end="1"/>
                                            </p:txEl>
                                          </p:spTgt>
                                        </p:tgtEl>
                                        <p:attrNameLst>
                                          <p:attrName>ppt_x</p:attrName>
                                        </p:attrNameLst>
                                      </p:cBhvr>
                                      <p:tavLst>
                                        <p:tav tm="0">
                                          <p:val>
                                            <p:strVal val="#ppt_x"/>
                                          </p:val>
                                        </p:tav>
                                        <p:tav tm="100000">
                                          <p:val>
                                            <p:strVal val="#ppt_x"/>
                                          </p:val>
                                        </p:tav>
                                      </p:tavLst>
                                    </p:anim>
                                    <p:anim calcmode="lin" valueType="num">
                                      <p:cBhvr>
                                        <p:cTn id="26" dur="750" fill="hold"/>
                                        <p:tgtEl>
                                          <p:spTgt spid="9226">
                                            <p:txEl>
                                              <p:pRg st="1" end="1"/>
                                            </p:txEl>
                                          </p:spTgt>
                                        </p:tgtEl>
                                        <p:attrNameLst>
                                          <p:attrName>ppt_y</p:attrName>
                                        </p:attrNameLst>
                                      </p:cBhvr>
                                      <p:tavLst>
                                        <p:tav tm="0">
                                          <p:val>
                                            <p:strVal val="#ppt_y+.1"/>
                                          </p:val>
                                        </p:tav>
                                        <p:tav tm="100000">
                                          <p:val>
                                            <p:strVal val="#ppt_y"/>
                                          </p:val>
                                        </p:tav>
                                      </p:tavLst>
                                    </p:anim>
                                  </p:childTnLst>
                                </p:cTn>
                              </p:par>
                            </p:childTnLst>
                          </p:cTn>
                        </p:par>
                        <p:par>
                          <p:cTn id="27" fill="hold">
                            <p:stCondLst>
                              <p:cond delay="3000"/>
                            </p:stCondLst>
                            <p:childTnLst>
                              <p:par>
                                <p:cTn id="28" presetID="42" presetClass="entr" presetSubtype="0" fill="hold" grpId="0" nodeType="afterEffect">
                                  <p:stCondLst>
                                    <p:cond delay="0"/>
                                  </p:stCondLst>
                                  <p:childTnLst>
                                    <p:set>
                                      <p:cBhvr>
                                        <p:cTn id="29" dur="1" fill="hold">
                                          <p:stCondLst>
                                            <p:cond delay="0"/>
                                          </p:stCondLst>
                                        </p:cTn>
                                        <p:tgtEl>
                                          <p:spTgt spid="9226">
                                            <p:txEl>
                                              <p:pRg st="3" end="3"/>
                                            </p:txEl>
                                          </p:spTgt>
                                        </p:tgtEl>
                                        <p:attrNameLst>
                                          <p:attrName>style.visibility</p:attrName>
                                        </p:attrNameLst>
                                      </p:cBhvr>
                                      <p:to>
                                        <p:strVal val="visible"/>
                                      </p:to>
                                    </p:set>
                                    <p:animEffect transition="in" filter="fade">
                                      <p:cBhvr>
                                        <p:cTn id="30" dur="750"/>
                                        <p:tgtEl>
                                          <p:spTgt spid="9226">
                                            <p:txEl>
                                              <p:pRg st="3" end="3"/>
                                            </p:txEl>
                                          </p:spTgt>
                                        </p:tgtEl>
                                      </p:cBhvr>
                                    </p:animEffect>
                                    <p:anim calcmode="lin" valueType="num">
                                      <p:cBhvr>
                                        <p:cTn id="31" dur="750" fill="hold"/>
                                        <p:tgtEl>
                                          <p:spTgt spid="9226">
                                            <p:txEl>
                                              <p:pRg st="3" end="3"/>
                                            </p:txEl>
                                          </p:spTgt>
                                        </p:tgtEl>
                                        <p:attrNameLst>
                                          <p:attrName>ppt_x</p:attrName>
                                        </p:attrNameLst>
                                      </p:cBhvr>
                                      <p:tavLst>
                                        <p:tav tm="0">
                                          <p:val>
                                            <p:strVal val="#ppt_x"/>
                                          </p:val>
                                        </p:tav>
                                        <p:tav tm="100000">
                                          <p:val>
                                            <p:strVal val="#ppt_x"/>
                                          </p:val>
                                        </p:tav>
                                      </p:tavLst>
                                    </p:anim>
                                    <p:anim calcmode="lin" valueType="num">
                                      <p:cBhvr>
                                        <p:cTn id="32" dur="750" fill="hold"/>
                                        <p:tgtEl>
                                          <p:spTgt spid="9226">
                                            <p:txEl>
                                              <p:pRg st="3" end="3"/>
                                            </p:txEl>
                                          </p:spTgt>
                                        </p:tgtEl>
                                        <p:attrNameLst>
                                          <p:attrName>ppt_y</p:attrName>
                                        </p:attrNameLst>
                                      </p:cBhvr>
                                      <p:tavLst>
                                        <p:tav tm="0">
                                          <p:val>
                                            <p:strVal val="#ppt_y+.1"/>
                                          </p:val>
                                        </p:tav>
                                        <p:tav tm="100000">
                                          <p:val>
                                            <p:strVal val="#ppt_y"/>
                                          </p:val>
                                        </p:tav>
                                      </p:tavLst>
                                    </p:anim>
                                  </p:childTnLst>
                                </p:cTn>
                              </p:par>
                            </p:childTnLst>
                          </p:cTn>
                        </p:par>
                        <p:par>
                          <p:cTn id="33" fill="hold">
                            <p:stCondLst>
                              <p:cond delay="3750"/>
                            </p:stCondLst>
                            <p:childTnLst>
                              <p:par>
                                <p:cTn id="34" presetID="42" presetClass="entr" presetSubtype="0" fill="hold" grpId="0" nodeType="afterEffect">
                                  <p:stCondLst>
                                    <p:cond delay="0"/>
                                  </p:stCondLst>
                                  <p:childTnLst>
                                    <p:set>
                                      <p:cBhvr>
                                        <p:cTn id="35" dur="1" fill="hold">
                                          <p:stCondLst>
                                            <p:cond delay="0"/>
                                          </p:stCondLst>
                                        </p:cTn>
                                        <p:tgtEl>
                                          <p:spTgt spid="9226">
                                            <p:txEl>
                                              <p:pRg st="4" end="4"/>
                                            </p:txEl>
                                          </p:spTgt>
                                        </p:tgtEl>
                                        <p:attrNameLst>
                                          <p:attrName>style.visibility</p:attrName>
                                        </p:attrNameLst>
                                      </p:cBhvr>
                                      <p:to>
                                        <p:strVal val="visible"/>
                                      </p:to>
                                    </p:set>
                                    <p:animEffect transition="in" filter="fade">
                                      <p:cBhvr>
                                        <p:cTn id="36" dur="750"/>
                                        <p:tgtEl>
                                          <p:spTgt spid="9226">
                                            <p:txEl>
                                              <p:pRg st="4" end="4"/>
                                            </p:txEl>
                                          </p:spTgt>
                                        </p:tgtEl>
                                      </p:cBhvr>
                                    </p:animEffect>
                                    <p:anim calcmode="lin" valueType="num">
                                      <p:cBhvr>
                                        <p:cTn id="37" dur="750" fill="hold"/>
                                        <p:tgtEl>
                                          <p:spTgt spid="9226">
                                            <p:txEl>
                                              <p:pRg st="4" end="4"/>
                                            </p:txEl>
                                          </p:spTgt>
                                        </p:tgtEl>
                                        <p:attrNameLst>
                                          <p:attrName>ppt_x</p:attrName>
                                        </p:attrNameLst>
                                      </p:cBhvr>
                                      <p:tavLst>
                                        <p:tav tm="0">
                                          <p:val>
                                            <p:strVal val="#ppt_x"/>
                                          </p:val>
                                        </p:tav>
                                        <p:tav tm="100000">
                                          <p:val>
                                            <p:strVal val="#ppt_x"/>
                                          </p:val>
                                        </p:tav>
                                      </p:tavLst>
                                    </p:anim>
                                    <p:anim calcmode="lin" valueType="num">
                                      <p:cBhvr>
                                        <p:cTn id="38" dur="750" fill="hold"/>
                                        <p:tgtEl>
                                          <p:spTgt spid="9226">
                                            <p:txEl>
                                              <p:pRg st="4" end="4"/>
                                            </p:txEl>
                                          </p:spTgt>
                                        </p:tgtEl>
                                        <p:attrNameLst>
                                          <p:attrName>ppt_y</p:attrName>
                                        </p:attrNameLst>
                                      </p:cBhvr>
                                      <p:tavLst>
                                        <p:tav tm="0">
                                          <p:val>
                                            <p:strVal val="#ppt_y+.1"/>
                                          </p:val>
                                        </p:tav>
                                        <p:tav tm="100000">
                                          <p:val>
                                            <p:strVal val="#ppt_y"/>
                                          </p:val>
                                        </p:tav>
                                      </p:tavLst>
                                    </p:anim>
                                  </p:childTnLst>
                                </p:cTn>
                              </p:par>
                            </p:childTnLst>
                          </p:cTn>
                        </p:par>
                        <p:par>
                          <p:cTn id="39" fill="hold">
                            <p:stCondLst>
                              <p:cond delay="4500"/>
                            </p:stCondLst>
                            <p:childTnLst>
                              <p:par>
                                <p:cTn id="40" presetID="42" presetClass="entr" presetSubtype="0" fill="hold" grpId="0" nodeType="afterEffect">
                                  <p:stCondLst>
                                    <p:cond delay="0"/>
                                  </p:stCondLst>
                                  <p:childTnLst>
                                    <p:set>
                                      <p:cBhvr>
                                        <p:cTn id="41" dur="1" fill="hold">
                                          <p:stCondLst>
                                            <p:cond delay="0"/>
                                          </p:stCondLst>
                                        </p:cTn>
                                        <p:tgtEl>
                                          <p:spTgt spid="9226">
                                            <p:txEl>
                                              <p:pRg st="6" end="6"/>
                                            </p:txEl>
                                          </p:spTgt>
                                        </p:tgtEl>
                                        <p:attrNameLst>
                                          <p:attrName>style.visibility</p:attrName>
                                        </p:attrNameLst>
                                      </p:cBhvr>
                                      <p:to>
                                        <p:strVal val="visible"/>
                                      </p:to>
                                    </p:set>
                                    <p:animEffect transition="in" filter="fade">
                                      <p:cBhvr>
                                        <p:cTn id="42" dur="750"/>
                                        <p:tgtEl>
                                          <p:spTgt spid="9226">
                                            <p:txEl>
                                              <p:pRg st="6" end="6"/>
                                            </p:txEl>
                                          </p:spTgt>
                                        </p:tgtEl>
                                      </p:cBhvr>
                                    </p:animEffect>
                                    <p:anim calcmode="lin" valueType="num">
                                      <p:cBhvr>
                                        <p:cTn id="43" dur="750" fill="hold"/>
                                        <p:tgtEl>
                                          <p:spTgt spid="9226">
                                            <p:txEl>
                                              <p:pRg st="6" end="6"/>
                                            </p:txEl>
                                          </p:spTgt>
                                        </p:tgtEl>
                                        <p:attrNameLst>
                                          <p:attrName>ppt_x</p:attrName>
                                        </p:attrNameLst>
                                      </p:cBhvr>
                                      <p:tavLst>
                                        <p:tav tm="0">
                                          <p:val>
                                            <p:strVal val="#ppt_x"/>
                                          </p:val>
                                        </p:tav>
                                        <p:tav tm="100000">
                                          <p:val>
                                            <p:strVal val="#ppt_x"/>
                                          </p:val>
                                        </p:tav>
                                      </p:tavLst>
                                    </p:anim>
                                    <p:anim calcmode="lin" valueType="num">
                                      <p:cBhvr>
                                        <p:cTn id="44" dur="750" fill="hold"/>
                                        <p:tgtEl>
                                          <p:spTgt spid="9226">
                                            <p:txEl>
                                              <p:pRg st="6" end="6"/>
                                            </p:txEl>
                                          </p:spTgt>
                                        </p:tgtEl>
                                        <p:attrNameLst>
                                          <p:attrName>ppt_y</p:attrName>
                                        </p:attrNameLst>
                                      </p:cBhvr>
                                      <p:tavLst>
                                        <p:tav tm="0">
                                          <p:val>
                                            <p:strVal val="#ppt_y+.1"/>
                                          </p:val>
                                        </p:tav>
                                        <p:tav tm="100000">
                                          <p:val>
                                            <p:strVal val="#ppt_y"/>
                                          </p:val>
                                        </p:tav>
                                      </p:tavLst>
                                    </p:anim>
                                  </p:childTnLst>
                                </p:cTn>
                              </p:par>
                            </p:childTnLst>
                          </p:cTn>
                        </p:par>
                        <p:par>
                          <p:cTn id="45" fill="hold">
                            <p:stCondLst>
                              <p:cond delay="5250"/>
                            </p:stCondLst>
                            <p:childTnLst>
                              <p:par>
                                <p:cTn id="46" presetID="42" presetClass="entr" presetSubtype="0" fill="hold" grpId="0" nodeType="afterEffect">
                                  <p:stCondLst>
                                    <p:cond delay="0"/>
                                  </p:stCondLst>
                                  <p:childTnLst>
                                    <p:set>
                                      <p:cBhvr>
                                        <p:cTn id="47" dur="1" fill="hold">
                                          <p:stCondLst>
                                            <p:cond delay="0"/>
                                          </p:stCondLst>
                                        </p:cTn>
                                        <p:tgtEl>
                                          <p:spTgt spid="9226">
                                            <p:txEl>
                                              <p:pRg st="7" end="7"/>
                                            </p:txEl>
                                          </p:spTgt>
                                        </p:tgtEl>
                                        <p:attrNameLst>
                                          <p:attrName>style.visibility</p:attrName>
                                        </p:attrNameLst>
                                      </p:cBhvr>
                                      <p:to>
                                        <p:strVal val="visible"/>
                                      </p:to>
                                    </p:set>
                                    <p:animEffect transition="in" filter="fade">
                                      <p:cBhvr>
                                        <p:cTn id="48" dur="750"/>
                                        <p:tgtEl>
                                          <p:spTgt spid="9226">
                                            <p:txEl>
                                              <p:pRg st="7" end="7"/>
                                            </p:txEl>
                                          </p:spTgt>
                                        </p:tgtEl>
                                      </p:cBhvr>
                                    </p:animEffect>
                                    <p:anim calcmode="lin" valueType="num">
                                      <p:cBhvr>
                                        <p:cTn id="49" dur="750" fill="hold"/>
                                        <p:tgtEl>
                                          <p:spTgt spid="9226">
                                            <p:txEl>
                                              <p:pRg st="7" end="7"/>
                                            </p:txEl>
                                          </p:spTgt>
                                        </p:tgtEl>
                                        <p:attrNameLst>
                                          <p:attrName>ppt_x</p:attrName>
                                        </p:attrNameLst>
                                      </p:cBhvr>
                                      <p:tavLst>
                                        <p:tav tm="0">
                                          <p:val>
                                            <p:strVal val="#ppt_x"/>
                                          </p:val>
                                        </p:tav>
                                        <p:tav tm="100000">
                                          <p:val>
                                            <p:strVal val="#ppt_x"/>
                                          </p:val>
                                        </p:tav>
                                      </p:tavLst>
                                    </p:anim>
                                    <p:anim calcmode="lin" valueType="num">
                                      <p:cBhvr>
                                        <p:cTn id="50" dur="750" fill="hold"/>
                                        <p:tgtEl>
                                          <p:spTgt spid="9226">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4" grpId="0" animBg="1"/>
      <p:bldP spid="9226" grpId="0" uiExpand="1" build="p"/>
    </p:bldLst>
  </p:timing>
</p:sld>
</file>

<file path=ppt/theme/theme1.xml><?xml version="1.0" encoding="utf-8"?>
<a:theme xmlns:a="http://schemas.openxmlformats.org/drawingml/2006/main" name="1_空白簡報">
  <a:themeElements>
    <a:clrScheme name="1_空白簡報 9">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FF3300"/>
      </a:hlink>
      <a:folHlink>
        <a:srgbClr val="800000"/>
      </a:folHlink>
    </a:clrScheme>
    <a:fontScheme name="1_空白簡報">
      <a:majorFont>
        <a:latin typeface="Times New Roman"/>
        <a:ea typeface="標楷體"/>
        <a:cs typeface=""/>
      </a:majorFont>
      <a:minorFont>
        <a:latin typeface="Times New Roman"/>
        <a:ea typeface="標楷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38100" cap="flat" cmpd="sng" algn="ctr">
          <a:solidFill>
            <a:schemeClr val="tx1"/>
          </a:solidFill>
          <a:prstDash val="solid"/>
          <a:round/>
          <a:headEnd type="none" w="med" len="med"/>
          <a:tailEnd type="none" w="med" len="med"/>
        </a:ln>
        <a:effectLst/>
      </a:spPr>
      <a:bodyPr vert="horz" wrap="none" lIns="91440" tIns="45720" rIns="91440" bIns="45720" numCol="1" rtlCol="0" anchor="ctr" anchorCtr="0" compatLnSpc="1">
        <a:prstTxWarp prst="textNoShape">
          <a:avLst/>
        </a:prstTxWarp>
        <a:spAutoFit/>
      </a:bodyPr>
      <a:lstStyle>
        <a:defPPr marL="0" marR="0" indent="0" algn="ctr" defTabSz="914400" rtl="0" eaLnBrk="0" fontAlgn="base" latinLnBrk="0" hangingPunct="0">
          <a:lnSpc>
            <a:spcPct val="100000"/>
          </a:lnSpc>
          <a:spcBef>
            <a:spcPct val="10000"/>
          </a:spcBef>
          <a:spcAft>
            <a:spcPct val="0"/>
          </a:spcAft>
          <a:buClrTx/>
          <a:buSzTx/>
          <a:buFontTx/>
          <a:buNone/>
          <a:tabLst/>
          <a:defRPr kumimoji="0" sz="1400" b="1" i="0" u="none" strike="noStrike" cap="none" normalizeH="0" baseline="0" smtClean="0">
            <a:ln>
              <a:noFill/>
            </a:ln>
            <a:solidFill>
              <a:schemeClr val="tx1"/>
            </a:solidFill>
            <a:effectLst/>
            <a:latin typeface="Times New Roman" pitchFamily="18" charset="0"/>
            <a:ea typeface="標楷體" pitchFamily="65" charset="-120"/>
          </a:defRPr>
        </a:defPPr>
      </a:lstStyle>
    </a:spDef>
    <a:lnDef>
      <a:spPr bwMode="auto">
        <a:xfrm>
          <a:off x="0" y="0"/>
          <a:ext cx="1" cy="1"/>
        </a:xfrm>
        <a:custGeom>
          <a:avLst/>
          <a:gdLst/>
          <a:ahLst/>
          <a:cxnLst/>
          <a:rect l="0" t="0" r="0" b="0"/>
          <a:pathLst/>
        </a:custGeom>
        <a:noFill/>
        <a:ln w="381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spAutoFit/>
      </a:bodyPr>
      <a:lstStyle>
        <a:defPPr marL="0" marR="0" indent="0" algn="ctr" defTabSz="914400" rtl="0" eaLnBrk="0" fontAlgn="base" latinLnBrk="0" hangingPunct="0">
          <a:lnSpc>
            <a:spcPct val="100000"/>
          </a:lnSpc>
          <a:spcBef>
            <a:spcPct val="10000"/>
          </a:spcBef>
          <a:spcAft>
            <a:spcPct val="0"/>
          </a:spcAft>
          <a:buClrTx/>
          <a:buSzTx/>
          <a:buFontTx/>
          <a:buNone/>
          <a:tabLst/>
          <a:defRPr kumimoji="0" lang="zh-TW" altLang="en-US" sz="1400" b="1" i="0" u="none" strike="noStrike" cap="none" normalizeH="0" baseline="0" smtClean="0">
            <a:ln>
              <a:noFill/>
            </a:ln>
            <a:solidFill>
              <a:schemeClr val="tx1"/>
            </a:solidFill>
            <a:effectLst/>
            <a:latin typeface="Times New Roman" pitchFamily="18" charset="0"/>
            <a:ea typeface="標楷體" pitchFamily="65" charset="-120"/>
          </a:defRPr>
        </a:defPPr>
      </a:lstStyle>
    </a:lnDef>
  </a:objectDefaults>
  <a:extraClrSchemeLst>
    <a:extraClrScheme>
      <a:clrScheme name="1_空白簡報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空白簡報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空白簡報 3">
        <a:dk1>
          <a:srgbClr val="000000"/>
        </a:dk1>
        <a:lt1>
          <a:srgbClr val="FFFFCC"/>
        </a:lt1>
        <a:dk2>
          <a:srgbClr val="808000"/>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空白簡報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空白簡報 5">
        <a:dk1>
          <a:srgbClr val="000000"/>
        </a:dk1>
        <a:lt1>
          <a:srgbClr val="FFFFFF"/>
        </a:lt1>
        <a:dk2>
          <a:srgbClr val="000000"/>
        </a:dk2>
        <a:lt2>
          <a:srgbClr val="969696"/>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空白簡報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空白簡報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1_空白簡報 8">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FF66FF"/>
        </a:hlink>
        <a:folHlink>
          <a:srgbClr val="CC00CC"/>
        </a:folHlink>
      </a:clrScheme>
      <a:clrMap bg1="lt1" tx1="dk1" bg2="lt2" tx2="dk2" accent1="accent1" accent2="accent2" accent3="accent3" accent4="accent4" accent5="accent5" accent6="accent6" hlink="hlink" folHlink="folHlink"/>
    </a:extraClrScheme>
    <a:extraClrScheme>
      <a:clrScheme name="1_空白簡報 9">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FF3300"/>
        </a:hlink>
        <a:folHlink>
          <a:srgbClr val="8000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空白簡報">
  <a:themeElements>
    <a:clrScheme name="1_空白簡報 9">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FF3300"/>
      </a:hlink>
      <a:folHlink>
        <a:srgbClr val="800000"/>
      </a:folHlink>
    </a:clrScheme>
    <a:fontScheme name="1_空白簡報">
      <a:majorFont>
        <a:latin typeface="Times New Roman"/>
        <a:ea typeface="標楷體"/>
        <a:cs typeface=""/>
      </a:majorFont>
      <a:minorFont>
        <a:latin typeface="Times New Roman"/>
        <a:ea typeface="標楷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381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spAutoFit/>
      </a:bodyPr>
      <a:lstStyle>
        <a:defPPr marL="0" marR="0" indent="0" algn="ctr" defTabSz="914400" rtl="0" eaLnBrk="0" fontAlgn="base" latinLnBrk="0" hangingPunct="0">
          <a:lnSpc>
            <a:spcPct val="100000"/>
          </a:lnSpc>
          <a:spcBef>
            <a:spcPct val="10000"/>
          </a:spcBef>
          <a:spcAft>
            <a:spcPct val="0"/>
          </a:spcAft>
          <a:buClrTx/>
          <a:buSzTx/>
          <a:buFontTx/>
          <a:buNone/>
          <a:tabLst/>
          <a:defRPr kumimoji="0" lang="zh-TW" altLang="en-US" sz="1400" b="1" i="0" u="none" strike="noStrike" cap="none" normalizeH="0" baseline="0" smtClean="0">
            <a:ln>
              <a:noFill/>
            </a:ln>
            <a:solidFill>
              <a:schemeClr val="tx1"/>
            </a:solidFill>
            <a:effectLst/>
            <a:latin typeface="Times New Roman" pitchFamily="18" charset="0"/>
            <a:ea typeface="標楷體" pitchFamily="65" charset="-120"/>
          </a:defRPr>
        </a:defPPr>
      </a:lstStyle>
    </a:spDef>
    <a:lnDef>
      <a:spPr bwMode="auto">
        <a:xfrm>
          <a:off x="0" y="0"/>
          <a:ext cx="1" cy="1"/>
        </a:xfrm>
        <a:custGeom>
          <a:avLst/>
          <a:gdLst/>
          <a:ahLst/>
          <a:cxnLst/>
          <a:rect l="0" t="0" r="0" b="0"/>
          <a:pathLst/>
        </a:custGeom>
        <a:noFill/>
        <a:ln w="381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spAutoFit/>
      </a:bodyPr>
      <a:lstStyle>
        <a:defPPr marL="0" marR="0" indent="0" algn="ctr" defTabSz="914400" rtl="0" eaLnBrk="0" fontAlgn="base" latinLnBrk="0" hangingPunct="0">
          <a:lnSpc>
            <a:spcPct val="100000"/>
          </a:lnSpc>
          <a:spcBef>
            <a:spcPct val="10000"/>
          </a:spcBef>
          <a:spcAft>
            <a:spcPct val="0"/>
          </a:spcAft>
          <a:buClrTx/>
          <a:buSzTx/>
          <a:buFontTx/>
          <a:buNone/>
          <a:tabLst/>
          <a:defRPr kumimoji="0" lang="zh-TW" altLang="en-US" sz="1400" b="1" i="0" u="none" strike="noStrike" cap="none" normalizeH="0" baseline="0" smtClean="0">
            <a:ln>
              <a:noFill/>
            </a:ln>
            <a:solidFill>
              <a:schemeClr val="tx1"/>
            </a:solidFill>
            <a:effectLst/>
            <a:latin typeface="Times New Roman" pitchFamily="18" charset="0"/>
            <a:ea typeface="標楷體" pitchFamily="65" charset="-120"/>
          </a:defRPr>
        </a:defPPr>
      </a:lstStyle>
    </a:lnDef>
  </a:objectDefaults>
  <a:extraClrSchemeLst>
    <a:extraClrScheme>
      <a:clrScheme name="1_空白簡報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空白簡報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空白簡報 3">
        <a:dk1>
          <a:srgbClr val="000000"/>
        </a:dk1>
        <a:lt1>
          <a:srgbClr val="FFFFCC"/>
        </a:lt1>
        <a:dk2>
          <a:srgbClr val="808000"/>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空白簡報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空白簡報 5">
        <a:dk1>
          <a:srgbClr val="000000"/>
        </a:dk1>
        <a:lt1>
          <a:srgbClr val="FFFFFF"/>
        </a:lt1>
        <a:dk2>
          <a:srgbClr val="000000"/>
        </a:dk2>
        <a:lt2>
          <a:srgbClr val="969696"/>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空白簡報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空白簡報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1_空白簡報 8">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FF66FF"/>
        </a:hlink>
        <a:folHlink>
          <a:srgbClr val="CC00CC"/>
        </a:folHlink>
      </a:clrScheme>
      <a:clrMap bg1="lt1" tx1="dk1" bg2="lt2" tx2="dk2" accent1="accent1" accent2="accent2" accent3="accent3" accent4="accent4" accent5="accent5" accent6="accent6" hlink="hlink" folHlink="folHlink"/>
    </a:extraClrScheme>
    <a:extraClrScheme>
      <a:clrScheme name="1_空白簡報 9">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FF3300"/>
        </a:hlink>
        <a:folHlink>
          <a:srgbClr val="8000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3_空白簡報">
  <a:themeElements>
    <a:clrScheme name="1_空白簡報 9">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FF3300"/>
      </a:hlink>
      <a:folHlink>
        <a:srgbClr val="800000"/>
      </a:folHlink>
    </a:clrScheme>
    <a:fontScheme name="1_空白簡報">
      <a:majorFont>
        <a:latin typeface="Times New Roman"/>
        <a:ea typeface="標楷體"/>
        <a:cs typeface=""/>
      </a:majorFont>
      <a:minorFont>
        <a:latin typeface="Times New Roman"/>
        <a:ea typeface="標楷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381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spAutoFit/>
      </a:bodyPr>
      <a:lstStyle>
        <a:defPPr marL="0" marR="0" indent="0" algn="ctr" defTabSz="914400" rtl="0" eaLnBrk="0" fontAlgn="base" latinLnBrk="0" hangingPunct="0">
          <a:lnSpc>
            <a:spcPct val="100000"/>
          </a:lnSpc>
          <a:spcBef>
            <a:spcPct val="10000"/>
          </a:spcBef>
          <a:spcAft>
            <a:spcPct val="0"/>
          </a:spcAft>
          <a:buClrTx/>
          <a:buSzTx/>
          <a:buFontTx/>
          <a:buNone/>
          <a:tabLst/>
          <a:defRPr kumimoji="0" lang="zh-TW" altLang="en-US" sz="1400" b="1" i="0" u="none" strike="noStrike" cap="none" normalizeH="0" baseline="0" smtClean="0">
            <a:ln>
              <a:noFill/>
            </a:ln>
            <a:solidFill>
              <a:schemeClr val="tx1"/>
            </a:solidFill>
            <a:effectLst/>
            <a:latin typeface="Times New Roman" pitchFamily="18" charset="0"/>
            <a:ea typeface="標楷體" pitchFamily="65" charset="-120"/>
          </a:defRPr>
        </a:defPPr>
      </a:lstStyle>
    </a:spDef>
    <a:lnDef>
      <a:spPr bwMode="auto">
        <a:xfrm>
          <a:off x="0" y="0"/>
          <a:ext cx="1" cy="1"/>
        </a:xfrm>
        <a:custGeom>
          <a:avLst/>
          <a:gdLst/>
          <a:ahLst/>
          <a:cxnLst/>
          <a:rect l="0" t="0" r="0" b="0"/>
          <a:pathLst/>
        </a:custGeom>
        <a:noFill/>
        <a:ln w="381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spAutoFit/>
      </a:bodyPr>
      <a:lstStyle>
        <a:defPPr marL="0" marR="0" indent="0" algn="ctr" defTabSz="914400" rtl="0" eaLnBrk="0" fontAlgn="base" latinLnBrk="0" hangingPunct="0">
          <a:lnSpc>
            <a:spcPct val="100000"/>
          </a:lnSpc>
          <a:spcBef>
            <a:spcPct val="10000"/>
          </a:spcBef>
          <a:spcAft>
            <a:spcPct val="0"/>
          </a:spcAft>
          <a:buClrTx/>
          <a:buSzTx/>
          <a:buFontTx/>
          <a:buNone/>
          <a:tabLst/>
          <a:defRPr kumimoji="0" lang="zh-TW" altLang="en-US" sz="1400" b="1" i="0" u="none" strike="noStrike" cap="none" normalizeH="0" baseline="0" smtClean="0">
            <a:ln>
              <a:noFill/>
            </a:ln>
            <a:solidFill>
              <a:schemeClr val="tx1"/>
            </a:solidFill>
            <a:effectLst/>
            <a:latin typeface="Times New Roman" pitchFamily="18" charset="0"/>
            <a:ea typeface="標楷體" pitchFamily="65" charset="-120"/>
          </a:defRPr>
        </a:defPPr>
      </a:lstStyle>
    </a:lnDef>
  </a:objectDefaults>
  <a:extraClrSchemeLst>
    <a:extraClrScheme>
      <a:clrScheme name="1_空白簡報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空白簡報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空白簡報 3">
        <a:dk1>
          <a:srgbClr val="000000"/>
        </a:dk1>
        <a:lt1>
          <a:srgbClr val="FFFFCC"/>
        </a:lt1>
        <a:dk2>
          <a:srgbClr val="808000"/>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空白簡報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空白簡報 5">
        <a:dk1>
          <a:srgbClr val="000000"/>
        </a:dk1>
        <a:lt1>
          <a:srgbClr val="FFFFFF"/>
        </a:lt1>
        <a:dk2>
          <a:srgbClr val="000000"/>
        </a:dk2>
        <a:lt2>
          <a:srgbClr val="969696"/>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空白簡報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空白簡報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1_空白簡報 8">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FF66FF"/>
        </a:hlink>
        <a:folHlink>
          <a:srgbClr val="CC00CC"/>
        </a:folHlink>
      </a:clrScheme>
      <a:clrMap bg1="lt1" tx1="dk1" bg2="lt2" tx2="dk2" accent1="accent1" accent2="accent2" accent3="accent3" accent4="accent4" accent5="accent5" accent6="accent6" hlink="hlink" folHlink="folHlink"/>
    </a:extraClrScheme>
    <a:extraClrScheme>
      <a:clrScheme name="1_空白簡報 9">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FF3300"/>
        </a:hlink>
        <a:folHlink>
          <a:srgbClr val="8000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Proposal</Template>
  <TotalTime>875</TotalTime>
  <Words>1768</Words>
  <Application>Microsoft Office PowerPoint</Application>
  <PresentationFormat>如螢幕大小 (4:3)</PresentationFormat>
  <Paragraphs>207</Paragraphs>
  <Slides>34</Slides>
  <Notes>2</Notes>
  <HiddenSlides>0</HiddenSlides>
  <MMClips>0</MMClips>
  <ScaleCrop>false</ScaleCrop>
  <HeadingPairs>
    <vt:vector size="4" baseType="variant">
      <vt:variant>
        <vt:lpstr>佈景主題</vt:lpstr>
      </vt:variant>
      <vt:variant>
        <vt:i4>3</vt:i4>
      </vt:variant>
      <vt:variant>
        <vt:lpstr>投影片標題</vt:lpstr>
      </vt:variant>
      <vt:variant>
        <vt:i4>34</vt:i4>
      </vt:variant>
    </vt:vector>
  </HeadingPairs>
  <TitlesOfParts>
    <vt:vector size="37" baseType="lpstr">
      <vt:lpstr>1_空白簡報</vt:lpstr>
      <vt:lpstr>2_空白簡報</vt:lpstr>
      <vt:lpstr>3_空白簡報</vt:lpstr>
      <vt:lpstr>102學年度第2學期 「校外實習課程」經驗分享座談會  報告單位：餐旅管理系 報告人：賴佩均主任</vt:lpstr>
      <vt:lpstr>PowerPoint 簡報</vt:lpstr>
      <vt:lpstr>本系「餐旅實務實習(校外)」及「餐旅產業實習」課程執行時程</vt:lpstr>
      <vt:lpstr>本系發文至國內旅館及餐飲相關企業之公文</vt:lpstr>
      <vt:lpstr>國內旅館及餐飲相關企業回覆之員額表</vt:lpstr>
      <vt:lpstr>PowerPoint 簡報</vt:lpstr>
      <vt:lpstr>本系「餐旅實務實習(校外)」及「餐旅產業實習」課程執行時程(續)</vt:lpstr>
      <vt:lpstr>本系「餐旅實務實習(校外)」及「餐旅產業實習」課程執行時程(續)</vt:lpstr>
      <vt:lpstr>本系「餐旅實務實習(校外)」及「餐旅產業實習」課程執行時程(續)</vt:lpstr>
      <vt:lpstr>本系「餐旅實務實習(校外)」及「餐旅產業實習」辦法及表件</vt:lpstr>
      <vt:lpstr>本系「餐旅實務實習(校外)」及「餐旅產業實習」辦法及表件(續)</vt:lpstr>
      <vt:lpstr>本系「餐旅實務實習(校外)」及「餐旅產業實習」辦法及表件(續)</vt:lpstr>
      <vt:lpstr>本系「餐旅實務實習(校外)」及「餐旅產業實習」辦法及表件(續)</vt:lpstr>
      <vt:lpstr>本系辦理校外實習聯合登記分發及實習行前說明會狀況</vt:lpstr>
      <vt:lpstr>本系辦理校外實習聯合登記分發及實習行前說明會狀況(續)</vt:lpstr>
      <vt:lpstr>本系辦理校外實習聯合登記分發及實習行前說明會狀況(續)</vt:lpstr>
      <vt:lpstr>本系辦理校外實習聯合登記分發及實習行前說明會狀況(續)</vt:lpstr>
      <vt:lpstr>本系辦理校外實習聯合登記分發及實習行前說明會狀況(續)</vt:lpstr>
      <vt:lpstr>本系辦理校外實習聯合登記分發及實習行前說明會狀況(續)</vt:lpstr>
      <vt:lpstr>本系校外實習修課學生於實習期間之實習概況及學生校外實習心得報告</vt:lpstr>
      <vt:lpstr>本系校外實習修課學生於實習期間之實習概況及學生校外實習心得報告(續)</vt:lpstr>
      <vt:lpstr>本系校外實習修課學生於實習期間之實習概況及學生校外實習心得報告(續)</vt:lpstr>
      <vt:lpstr>本系校外實習修課學生於實習期間之實習概況及學生校外實習心得報告(續)</vt:lpstr>
      <vt:lpstr>PowerPoint 簡報</vt:lpstr>
      <vt:lpstr>PowerPoint 簡報</vt:lpstr>
      <vt:lpstr>PowerPoint 簡報</vt:lpstr>
      <vt:lpstr>本系校外實習課程教師訪視概況</vt:lpstr>
      <vt:lpstr>本系校外實習課程教師訪視概況(續)</vt:lpstr>
      <vt:lpstr>本系校外實習課程教師訪視概況(續)</vt:lpstr>
      <vt:lpstr>本系校外實習課程教師訪視概況(續)</vt:lpstr>
      <vt:lpstr>其他表件及補充說明</vt:lpstr>
      <vt:lpstr>其他表件及補充說明</vt:lpstr>
      <vt:lpstr>其他表件及補充說明</vt:lpstr>
      <vt:lpstr>報告結束  感謝聆聽</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校外實習簡報</dc:title>
  <dc:creator>user</dc:creator>
  <cp:lastModifiedBy>user</cp:lastModifiedBy>
  <cp:revision>77</cp:revision>
  <cp:lastPrinted>2014-02-07T06:49:55Z</cp:lastPrinted>
  <dcterms:created xsi:type="dcterms:W3CDTF">2014-02-06T03:50:00Z</dcterms:created>
  <dcterms:modified xsi:type="dcterms:W3CDTF">2014-02-08T04:31:31Z</dcterms:modified>
</cp:coreProperties>
</file>